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8" r:id="rId1"/>
  </p:sldMasterIdLst>
  <p:notesMasterIdLst>
    <p:notesMasterId r:id="rId21"/>
  </p:notesMasterIdLst>
  <p:sldIdLst>
    <p:sldId id="256" r:id="rId2"/>
    <p:sldId id="258" r:id="rId3"/>
    <p:sldId id="257" r:id="rId4"/>
    <p:sldId id="259" r:id="rId5"/>
    <p:sldId id="260" r:id="rId6"/>
    <p:sldId id="261" r:id="rId7"/>
    <p:sldId id="263" r:id="rId8"/>
    <p:sldId id="262"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50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ACE7DC-98DE-4DE2-BF75-E8A37AA8A768}" type="doc">
      <dgm:prSet loTypeId="urn:microsoft.com/office/officeart/2011/layout/ConvergingText" loCatId="process" qsTypeId="urn:microsoft.com/office/officeart/2005/8/quickstyle/simple1" qsCatId="simple" csTypeId="urn:microsoft.com/office/officeart/2005/8/colors/accent5_2" csCatId="accent5" phldr="1"/>
      <dgm:spPr/>
      <dgm:t>
        <a:bodyPr/>
        <a:lstStyle/>
        <a:p>
          <a:endParaRPr lang="en-US"/>
        </a:p>
      </dgm:t>
    </dgm:pt>
    <dgm:pt modelId="{CC07C451-6365-4838-8A5E-06A3029ACAF9}">
      <dgm:prSet phldrT="[Text]"/>
      <dgm:spPr/>
      <dgm:t>
        <a:bodyPr/>
        <a:lstStyle/>
        <a:p>
          <a:r>
            <a:rPr lang="en-US" smtClean="0"/>
            <a:t>Exploratory </a:t>
          </a:r>
          <a:r>
            <a:rPr lang="en-US" dirty="0" smtClean="0"/>
            <a:t>Committee</a:t>
          </a:r>
          <a:endParaRPr lang="en-US" dirty="0"/>
        </a:p>
      </dgm:t>
    </dgm:pt>
    <dgm:pt modelId="{7D6EDB0B-9FAF-4526-AD6D-4893B3DB95AD}" type="parTrans" cxnId="{78571D7D-AB62-446F-92A2-130B49AC1877}">
      <dgm:prSet/>
      <dgm:spPr/>
      <dgm:t>
        <a:bodyPr/>
        <a:lstStyle/>
        <a:p>
          <a:endParaRPr lang="en-US"/>
        </a:p>
      </dgm:t>
    </dgm:pt>
    <dgm:pt modelId="{321255C3-2628-4946-BBA1-411F43F1AFE4}" type="sibTrans" cxnId="{78571D7D-AB62-446F-92A2-130B49AC1877}">
      <dgm:prSet/>
      <dgm:spPr/>
      <dgm:t>
        <a:bodyPr/>
        <a:lstStyle/>
        <a:p>
          <a:endParaRPr lang="en-US"/>
        </a:p>
      </dgm:t>
    </dgm:pt>
    <dgm:pt modelId="{3A7B32E2-49FE-462B-99F2-15581C68709D}">
      <dgm:prSet phldrT="[Text]"/>
      <dgm:spPr/>
      <dgm:t>
        <a:bodyPr/>
        <a:lstStyle/>
        <a:p>
          <a:pPr algn="ctr"/>
          <a:r>
            <a:rPr lang="en-US" dirty="0" smtClean="0"/>
            <a:t>Faculty Governance Group A</a:t>
          </a:r>
          <a:endParaRPr lang="en-US" dirty="0"/>
        </a:p>
      </dgm:t>
    </dgm:pt>
    <dgm:pt modelId="{17955B9B-B8DF-4EAC-8678-32C8E184400A}" type="parTrans" cxnId="{68FD23DA-7345-43E1-AF58-A7B53872EAC1}">
      <dgm:prSet/>
      <dgm:spPr/>
      <dgm:t>
        <a:bodyPr/>
        <a:lstStyle/>
        <a:p>
          <a:endParaRPr lang="en-US"/>
        </a:p>
      </dgm:t>
    </dgm:pt>
    <dgm:pt modelId="{3BFC6EF5-ADC3-4F51-A41B-304D97BF3610}" type="sibTrans" cxnId="{68FD23DA-7345-43E1-AF58-A7B53872EAC1}">
      <dgm:prSet/>
      <dgm:spPr/>
      <dgm:t>
        <a:bodyPr/>
        <a:lstStyle/>
        <a:p>
          <a:endParaRPr lang="en-US"/>
        </a:p>
      </dgm:t>
    </dgm:pt>
    <dgm:pt modelId="{5417FFD8-460A-4E11-9D5F-30AC7C20FD18}">
      <dgm:prSet phldrT="[Text]"/>
      <dgm:spPr/>
      <dgm:t>
        <a:bodyPr/>
        <a:lstStyle/>
        <a:p>
          <a:pPr algn="ctr"/>
          <a:r>
            <a:rPr lang="en-US" dirty="0" smtClean="0"/>
            <a:t>Faculty Governance Group B</a:t>
          </a:r>
          <a:endParaRPr lang="en-US" dirty="0"/>
        </a:p>
      </dgm:t>
    </dgm:pt>
    <dgm:pt modelId="{54DF5AE5-D111-4BBD-BFAC-41D652BF4B85}" type="parTrans" cxnId="{AC61D8C9-BAF7-4957-832E-17FDE49F7D58}">
      <dgm:prSet/>
      <dgm:spPr/>
      <dgm:t>
        <a:bodyPr/>
        <a:lstStyle/>
        <a:p>
          <a:endParaRPr lang="en-US"/>
        </a:p>
      </dgm:t>
    </dgm:pt>
    <dgm:pt modelId="{037F5305-097F-4FB3-B590-22444A5A5213}" type="sibTrans" cxnId="{AC61D8C9-BAF7-4957-832E-17FDE49F7D58}">
      <dgm:prSet/>
      <dgm:spPr/>
      <dgm:t>
        <a:bodyPr/>
        <a:lstStyle/>
        <a:p>
          <a:endParaRPr lang="en-US"/>
        </a:p>
      </dgm:t>
    </dgm:pt>
    <dgm:pt modelId="{16CFDDE6-52E6-4C95-A4CF-5B465A6BEA70}">
      <dgm:prSet phldrT="[Text]"/>
      <dgm:spPr/>
      <dgm:t>
        <a:bodyPr/>
        <a:lstStyle/>
        <a:p>
          <a:pPr algn="ctr"/>
          <a:r>
            <a:rPr lang="en-US" dirty="0" smtClean="0"/>
            <a:t>Faculty Governance Group C</a:t>
          </a:r>
          <a:endParaRPr lang="en-US" dirty="0"/>
        </a:p>
      </dgm:t>
    </dgm:pt>
    <dgm:pt modelId="{6D691390-66A2-4677-974F-63B8AB3AF892}" type="parTrans" cxnId="{EB919CA0-BD6B-4533-9C2C-E3497E49BBEC}">
      <dgm:prSet/>
      <dgm:spPr/>
      <dgm:t>
        <a:bodyPr/>
        <a:lstStyle/>
        <a:p>
          <a:endParaRPr lang="en-US"/>
        </a:p>
      </dgm:t>
    </dgm:pt>
    <dgm:pt modelId="{F97CC70A-F213-44F2-ABEE-9DFFF4722111}" type="sibTrans" cxnId="{EB919CA0-BD6B-4533-9C2C-E3497E49BBEC}">
      <dgm:prSet/>
      <dgm:spPr/>
      <dgm:t>
        <a:bodyPr/>
        <a:lstStyle/>
        <a:p>
          <a:endParaRPr lang="en-US"/>
        </a:p>
      </dgm:t>
    </dgm:pt>
    <dgm:pt modelId="{85D27622-B8D4-4C8B-9719-B6A195A09B13}" type="pres">
      <dgm:prSet presAssocID="{E2ACE7DC-98DE-4DE2-BF75-E8A37AA8A768}" presName="Name0" presStyleCnt="0">
        <dgm:presLayoutVars>
          <dgm:chMax/>
          <dgm:chPref val="1"/>
          <dgm:dir/>
          <dgm:animOne val="branch"/>
          <dgm:animLvl val="lvl"/>
          <dgm:resizeHandles/>
        </dgm:presLayoutVars>
      </dgm:prSet>
      <dgm:spPr/>
      <dgm:t>
        <a:bodyPr/>
        <a:lstStyle/>
        <a:p>
          <a:endParaRPr lang="en-US"/>
        </a:p>
      </dgm:t>
    </dgm:pt>
    <dgm:pt modelId="{C2CE9DF8-29D7-4E22-84C1-76274CD0F5A7}" type="pres">
      <dgm:prSet presAssocID="{CC07C451-6365-4838-8A5E-06A3029ACAF9}" presName="composite" presStyleCnt="0"/>
      <dgm:spPr/>
    </dgm:pt>
    <dgm:pt modelId="{8D2BEF11-A955-48DA-B520-B5CC718FB153}" type="pres">
      <dgm:prSet presAssocID="{CC07C451-6365-4838-8A5E-06A3029ACAF9}" presName="ParentAccent1" presStyleLbl="alignNode1" presStyleIdx="0" presStyleCnt="34"/>
      <dgm:spPr/>
    </dgm:pt>
    <dgm:pt modelId="{175639AB-B427-4EB9-A599-3E5BB39E1973}" type="pres">
      <dgm:prSet presAssocID="{CC07C451-6365-4838-8A5E-06A3029ACAF9}" presName="ParentAccent2" presStyleLbl="alignNode1" presStyleIdx="1" presStyleCnt="34"/>
      <dgm:spPr/>
    </dgm:pt>
    <dgm:pt modelId="{A1339B4F-B4F7-45F7-9D77-D27D66D035DE}" type="pres">
      <dgm:prSet presAssocID="{CC07C451-6365-4838-8A5E-06A3029ACAF9}" presName="ParentAccent3" presStyleLbl="alignNode1" presStyleIdx="2" presStyleCnt="34"/>
      <dgm:spPr/>
    </dgm:pt>
    <dgm:pt modelId="{5AF83A5E-76B0-4CA5-964A-9290B02C0D81}" type="pres">
      <dgm:prSet presAssocID="{CC07C451-6365-4838-8A5E-06A3029ACAF9}" presName="ParentAccent4" presStyleLbl="alignNode1" presStyleIdx="3" presStyleCnt="34"/>
      <dgm:spPr/>
    </dgm:pt>
    <dgm:pt modelId="{03A33E54-AC07-454B-B669-8A36C92E26EA}" type="pres">
      <dgm:prSet presAssocID="{CC07C451-6365-4838-8A5E-06A3029ACAF9}" presName="ParentAccent5" presStyleLbl="alignNode1" presStyleIdx="4" presStyleCnt="34"/>
      <dgm:spPr/>
    </dgm:pt>
    <dgm:pt modelId="{DDC6A24A-D1C0-41E6-96E1-AB558EF206BA}" type="pres">
      <dgm:prSet presAssocID="{CC07C451-6365-4838-8A5E-06A3029ACAF9}" presName="ParentAccent6" presStyleLbl="alignNode1" presStyleIdx="5" presStyleCnt="34"/>
      <dgm:spPr/>
    </dgm:pt>
    <dgm:pt modelId="{6581341E-A975-4342-BC97-D87D397AC758}" type="pres">
      <dgm:prSet presAssocID="{CC07C451-6365-4838-8A5E-06A3029ACAF9}" presName="ParentAccent7" presStyleLbl="alignNode1" presStyleIdx="6" presStyleCnt="34"/>
      <dgm:spPr/>
    </dgm:pt>
    <dgm:pt modelId="{89E6FE94-7F5F-45B9-939E-65DE25C67A28}" type="pres">
      <dgm:prSet presAssocID="{CC07C451-6365-4838-8A5E-06A3029ACAF9}" presName="ParentAccent8" presStyleLbl="alignNode1" presStyleIdx="7" presStyleCnt="34"/>
      <dgm:spPr/>
    </dgm:pt>
    <dgm:pt modelId="{EEDEB54B-7711-4100-B6D8-62E89BB65DC2}" type="pres">
      <dgm:prSet presAssocID="{CC07C451-6365-4838-8A5E-06A3029ACAF9}" presName="ParentAccent9" presStyleLbl="alignNode1" presStyleIdx="8" presStyleCnt="34"/>
      <dgm:spPr/>
    </dgm:pt>
    <dgm:pt modelId="{FE270312-25F5-45F7-A863-999BA581F3B0}" type="pres">
      <dgm:prSet presAssocID="{CC07C451-6365-4838-8A5E-06A3029ACAF9}" presName="ParentAccent10" presStyleLbl="alignNode1" presStyleIdx="9" presStyleCnt="34"/>
      <dgm:spPr/>
    </dgm:pt>
    <dgm:pt modelId="{4D266F48-998F-4651-9BC6-8012AB1C38B2}" type="pres">
      <dgm:prSet presAssocID="{CC07C451-6365-4838-8A5E-06A3029ACAF9}" presName="Parent" presStyleLbl="alignNode1" presStyleIdx="10" presStyleCnt="34">
        <dgm:presLayoutVars>
          <dgm:chMax val="5"/>
          <dgm:chPref val="3"/>
          <dgm:bulletEnabled val="1"/>
        </dgm:presLayoutVars>
      </dgm:prSet>
      <dgm:spPr/>
      <dgm:t>
        <a:bodyPr/>
        <a:lstStyle/>
        <a:p>
          <a:endParaRPr lang="en-US"/>
        </a:p>
      </dgm:t>
    </dgm:pt>
    <dgm:pt modelId="{72FD2CB1-E9C2-4111-B826-FFD30B4F9F98}" type="pres">
      <dgm:prSet presAssocID="{3A7B32E2-49FE-462B-99F2-15581C68709D}" presName="Child1Accent1" presStyleLbl="alignNode1" presStyleIdx="11" presStyleCnt="34"/>
      <dgm:spPr/>
    </dgm:pt>
    <dgm:pt modelId="{C831EF36-04E4-4DD4-97AE-824ED74119E8}" type="pres">
      <dgm:prSet presAssocID="{3A7B32E2-49FE-462B-99F2-15581C68709D}" presName="Child1Accent2" presStyleLbl="alignNode1" presStyleIdx="12" presStyleCnt="34"/>
      <dgm:spPr/>
    </dgm:pt>
    <dgm:pt modelId="{2EE3F7F4-55CE-49C9-B114-2AA5A44C9022}" type="pres">
      <dgm:prSet presAssocID="{3A7B32E2-49FE-462B-99F2-15581C68709D}" presName="Child1Accent3" presStyleLbl="alignNode1" presStyleIdx="13" presStyleCnt="34"/>
      <dgm:spPr/>
    </dgm:pt>
    <dgm:pt modelId="{112751D0-9BCC-42A5-8AF5-FB8914730F31}" type="pres">
      <dgm:prSet presAssocID="{3A7B32E2-49FE-462B-99F2-15581C68709D}" presName="Child1Accent4" presStyleLbl="alignNode1" presStyleIdx="14" presStyleCnt="34"/>
      <dgm:spPr/>
    </dgm:pt>
    <dgm:pt modelId="{4D48D9CD-ED2A-4E30-A6C6-35108C557098}" type="pres">
      <dgm:prSet presAssocID="{3A7B32E2-49FE-462B-99F2-15581C68709D}" presName="Child1Accent5" presStyleLbl="alignNode1" presStyleIdx="15" presStyleCnt="34"/>
      <dgm:spPr/>
    </dgm:pt>
    <dgm:pt modelId="{691C0C35-2C07-482E-B318-E8369A4C1893}" type="pres">
      <dgm:prSet presAssocID="{3A7B32E2-49FE-462B-99F2-15581C68709D}" presName="Child1Accent6" presStyleLbl="alignNode1" presStyleIdx="16" presStyleCnt="34"/>
      <dgm:spPr/>
    </dgm:pt>
    <dgm:pt modelId="{A96950C0-0718-4DFC-9AE1-0C883CEFCC7E}" type="pres">
      <dgm:prSet presAssocID="{3A7B32E2-49FE-462B-99F2-15581C68709D}" presName="Child1Accent7" presStyleLbl="alignNode1" presStyleIdx="17" presStyleCnt="34"/>
      <dgm:spPr/>
    </dgm:pt>
    <dgm:pt modelId="{5345EAA0-8F8D-4BD2-ACAB-B071D5F6FB15}" type="pres">
      <dgm:prSet presAssocID="{3A7B32E2-49FE-462B-99F2-15581C68709D}" presName="Child1Accent8" presStyleLbl="alignNode1" presStyleIdx="18" presStyleCnt="34"/>
      <dgm:spPr/>
    </dgm:pt>
    <dgm:pt modelId="{DC405486-D8A6-4622-9181-5A252B467903}" type="pres">
      <dgm:prSet presAssocID="{3A7B32E2-49FE-462B-99F2-15581C68709D}" presName="Child1Accent9" presStyleLbl="alignNode1" presStyleIdx="19" presStyleCnt="34"/>
      <dgm:spPr/>
    </dgm:pt>
    <dgm:pt modelId="{218EA14A-CA69-4924-81B3-F425BCECA0AD}" type="pres">
      <dgm:prSet presAssocID="{3A7B32E2-49FE-462B-99F2-15581C68709D}" presName="Child1" presStyleLbl="revTx" presStyleIdx="0" presStyleCnt="3" custScaleX="79995" custLinFactNeighborX="-10002" custLinFactNeighborY="2806">
        <dgm:presLayoutVars>
          <dgm:chMax/>
          <dgm:chPref val="0"/>
          <dgm:bulletEnabled val="1"/>
        </dgm:presLayoutVars>
      </dgm:prSet>
      <dgm:spPr/>
      <dgm:t>
        <a:bodyPr/>
        <a:lstStyle/>
        <a:p>
          <a:endParaRPr lang="en-US"/>
        </a:p>
      </dgm:t>
    </dgm:pt>
    <dgm:pt modelId="{C8615F09-8F81-43A7-BB2C-1EA51ED9AD5A}" type="pres">
      <dgm:prSet presAssocID="{5417FFD8-460A-4E11-9D5F-30AC7C20FD18}" presName="Child2Accent1" presStyleLbl="alignNode1" presStyleIdx="20" presStyleCnt="34"/>
      <dgm:spPr/>
    </dgm:pt>
    <dgm:pt modelId="{A6D48296-6164-4B59-8F3F-F1D01CCC7549}" type="pres">
      <dgm:prSet presAssocID="{5417FFD8-460A-4E11-9D5F-30AC7C20FD18}" presName="Child2Accent2" presStyleLbl="alignNode1" presStyleIdx="21" presStyleCnt="34"/>
      <dgm:spPr/>
    </dgm:pt>
    <dgm:pt modelId="{D4EE1808-14DA-4873-9A8C-9D5676AF12A1}" type="pres">
      <dgm:prSet presAssocID="{5417FFD8-460A-4E11-9D5F-30AC7C20FD18}" presName="Child2Accent3" presStyleLbl="alignNode1" presStyleIdx="22" presStyleCnt="34"/>
      <dgm:spPr/>
    </dgm:pt>
    <dgm:pt modelId="{D083C03E-7375-44CF-BDBB-F3EDF3B242B5}" type="pres">
      <dgm:prSet presAssocID="{5417FFD8-460A-4E11-9D5F-30AC7C20FD18}" presName="Child2Accent4" presStyleLbl="alignNode1" presStyleIdx="23" presStyleCnt="34"/>
      <dgm:spPr/>
    </dgm:pt>
    <dgm:pt modelId="{3D61B125-FE91-4405-883A-B7D6BF22BBBD}" type="pres">
      <dgm:prSet presAssocID="{5417FFD8-460A-4E11-9D5F-30AC7C20FD18}" presName="Child2Accent5" presStyleLbl="alignNode1" presStyleIdx="24" presStyleCnt="34"/>
      <dgm:spPr/>
    </dgm:pt>
    <dgm:pt modelId="{E176B314-EAAC-4FCF-B7A5-AE6230798CEE}" type="pres">
      <dgm:prSet presAssocID="{5417FFD8-460A-4E11-9D5F-30AC7C20FD18}" presName="Child2Accent6" presStyleLbl="alignNode1" presStyleIdx="25" presStyleCnt="34"/>
      <dgm:spPr/>
    </dgm:pt>
    <dgm:pt modelId="{70EB668C-2420-4DB8-876F-D836E6B4954F}" type="pres">
      <dgm:prSet presAssocID="{5417FFD8-460A-4E11-9D5F-30AC7C20FD18}" presName="Child2Accent7" presStyleLbl="alignNode1" presStyleIdx="26" presStyleCnt="34"/>
      <dgm:spPr/>
    </dgm:pt>
    <dgm:pt modelId="{A43193E8-A8D7-4222-80AA-7BB17AEB674B}" type="pres">
      <dgm:prSet presAssocID="{5417FFD8-460A-4E11-9D5F-30AC7C20FD18}" presName="Child2" presStyleLbl="revTx" presStyleIdx="1" presStyleCnt="3" custLinFactNeighborY="-1532">
        <dgm:presLayoutVars>
          <dgm:chMax/>
          <dgm:chPref val="0"/>
          <dgm:bulletEnabled val="1"/>
        </dgm:presLayoutVars>
      </dgm:prSet>
      <dgm:spPr/>
      <dgm:t>
        <a:bodyPr/>
        <a:lstStyle/>
        <a:p>
          <a:endParaRPr lang="en-US"/>
        </a:p>
      </dgm:t>
    </dgm:pt>
    <dgm:pt modelId="{FFF7B17A-A615-4BAB-A5F1-D6A463C74280}" type="pres">
      <dgm:prSet presAssocID="{16CFDDE6-52E6-4C95-A4CF-5B465A6BEA70}" presName="Child3Accent1" presStyleLbl="alignNode1" presStyleIdx="27" presStyleCnt="34"/>
      <dgm:spPr/>
    </dgm:pt>
    <dgm:pt modelId="{5266BAE2-C41E-411E-A1E8-239A6CBD00F1}" type="pres">
      <dgm:prSet presAssocID="{16CFDDE6-52E6-4C95-A4CF-5B465A6BEA70}" presName="Child3Accent2" presStyleLbl="alignNode1" presStyleIdx="28" presStyleCnt="34"/>
      <dgm:spPr/>
    </dgm:pt>
    <dgm:pt modelId="{23797B52-8416-4D45-9594-411ECF1A61BE}" type="pres">
      <dgm:prSet presAssocID="{16CFDDE6-52E6-4C95-A4CF-5B465A6BEA70}" presName="Child3Accent3" presStyleLbl="alignNode1" presStyleIdx="29" presStyleCnt="34"/>
      <dgm:spPr/>
    </dgm:pt>
    <dgm:pt modelId="{46E410B0-299B-42E9-900B-2C580C760C28}" type="pres">
      <dgm:prSet presAssocID="{16CFDDE6-52E6-4C95-A4CF-5B465A6BEA70}" presName="Child3Accent4" presStyleLbl="alignNode1" presStyleIdx="30" presStyleCnt="34"/>
      <dgm:spPr/>
    </dgm:pt>
    <dgm:pt modelId="{43FFEBA8-512D-4309-94C0-FC707A052FFF}" type="pres">
      <dgm:prSet presAssocID="{16CFDDE6-52E6-4C95-A4CF-5B465A6BEA70}" presName="Child3Accent5" presStyleLbl="alignNode1" presStyleIdx="31" presStyleCnt="34"/>
      <dgm:spPr/>
    </dgm:pt>
    <dgm:pt modelId="{81105E22-7B17-46BB-8A5A-47EEFD195448}" type="pres">
      <dgm:prSet presAssocID="{16CFDDE6-52E6-4C95-A4CF-5B465A6BEA70}" presName="Child3Accent6" presStyleLbl="alignNode1" presStyleIdx="32" presStyleCnt="34"/>
      <dgm:spPr/>
    </dgm:pt>
    <dgm:pt modelId="{F4AFE06F-459B-4432-94E4-6CFCBBEC97E4}" type="pres">
      <dgm:prSet presAssocID="{16CFDDE6-52E6-4C95-A4CF-5B465A6BEA70}" presName="Child3Accent7" presStyleLbl="alignNode1" presStyleIdx="33" presStyleCnt="34"/>
      <dgm:spPr/>
    </dgm:pt>
    <dgm:pt modelId="{4F4401A5-0864-4DCE-A5AA-E14BA8EC6556}" type="pres">
      <dgm:prSet presAssocID="{16CFDDE6-52E6-4C95-A4CF-5B465A6BEA70}" presName="Child3" presStyleLbl="revTx" presStyleIdx="2" presStyleCnt="3" custScaleX="79995" custLinFactNeighborX="-10002" custLinFactNeighborY="-244">
        <dgm:presLayoutVars>
          <dgm:chMax/>
          <dgm:chPref val="0"/>
          <dgm:bulletEnabled val="1"/>
        </dgm:presLayoutVars>
      </dgm:prSet>
      <dgm:spPr/>
      <dgm:t>
        <a:bodyPr/>
        <a:lstStyle/>
        <a:p>
          <a:endParaRPr lang="en-US"/>
        </a:p>
      </dgm:t>
    </dgm:pt>
  </dgm:ptLst>
  <dgm:cxnLst>
    <dgm:cxn modelId="{78571D7D-AB62-446F-92A2-130B49AC1877}" srcId="{E2ACE7DC-98DE-4DE2-BF75-E8A37AA8A768}" destId="{CC07C451-6365-4838-8A5E-06A3029ACAF9}" srcOrd="0" destOrd="0" parTransId="{7D6EDB0B-9FAF-4526-AD6D-4893B3DB95AD}" sibTransId="{321255C3-2628-4946-BBA1-411F43F1AFE4}"/>
    <dgm:cxn modelId="{19D7F7D4-6B70-4CC0-A2D5-9D0800AAE8F4}" type="presOf" srcId="{3A7B32E2-49FE-462B-99F2-15581C68709D}" destId="{218EA14A-CA69-4924-81B3-F425BCECA0AD}" srcOrd="0" destOrd="0" presId="urn:microsoft.com/office/officeart/2011/layout/ConvergingText"/>
    <dgm:cxn modelId="{9AAB552E-EC53-4AEC-BC98-955EAB441B54}" type="presOf" srcId="{E2ACE7DC-98DE-4DE2-BF75-E8A37AA8A768}" destId="{85D27622-B8D4-4C8B-9719-B6A195A09B13}" srcOrd="0" destOrd="0" presId="urn:microsoft.com/office/officeart/2011/layout/ConvergingText"/>
    <dgm:cxn modelId="{AC61D8C9-BAF7-4957-832E-17FDE49F7D58}" srcId="{CC07C451-6365-4838-8A5E-06A3029ACAF9}" destId="{5417FFD8-460A-4E11-9D5F-30AC7C20FD18}" srcOrd="1" destOrd="0" parTransId="{54DF5AE5-D111-4BBD-BFAC-41D652BF4B85}" sibTransId="{037F5305-097F-4FB3-B590-22444A5A5213}"/>
    <dgm:cxn modelId="{701CB06A-3911-446C-91B1-B70BFC60A572}" type="presOf" srcId="{16CFDDE6-52E6-4C95-A4CF-5B465A6BEA70}" destId="{4F4401A5-0864-4DCE-A5AA-E14BA8EC6556}" srcOrd="0" destOrd="0" presId="urn:microsoft.com/office/officeart/2011/layout/ConvergingText"/>
    <dgm:cxn modelId="{20BC14B7-D6B8-4CCB-B3E9-567E6478BFF4}" type="presOf" srcId="{CC07C451-6365-4838-8A5E-06A3029ACAF9}" destId="{4D266F48-998F-4651-9BC6-8012AB1C38B2}" srcOrd="0" destOrd="0" presId="urn:microsoft.com/office/officeart/2011/layout/ConvergingText"/>
    <dgm:cxn modelId="{77F32089-3D5E-49A1-8B9D-0C3FC2CE4CBE}" type="presOf" srcId="{5417FFD8-460A-4E11-9D5F-30AC7C20FD18}" destId="{A43193E8-A8D7-4222-80AA-7BB17AEB674B}" srcOrd="0" destOrd="0" presId="urn:microsoft.com/office/officeart/2011/layout/ConvergingText"/>
    <dgm:cxn modelId="{EB919CA0-BD6B-4533-9C2C-E3497E49BBEC}" srcId="{CC07C451-6365-4838-8A5E-06A3029ACAF9}" destId="{16CFDDE6-52E6-4C95-A4CF-5B465A6BEA70}" srcOrd="2" destOrd="0" parTransId="{6D691390-66A2-4677-974F-63B8AB3AF892}" sibTransId="{F97CC70A-F213-44F2-ABEE-9DFFF4722111}"/>
    <dgm:cxn modelId="{68FD23DA-7345-43E1-AF58-A7B53872EAC1}" srcId="{CC07C451-6365-4838-8A5E-06A3029ACAF9}" destId="{3A7B32E2-49FE-462B-99F2-15581C68709D}" srcOrd="0" destOrd="0" parTransId="{17955B9B-B8DF-4EAC-8678-32C8E184400A}" sibTransId="{3BFC6EF5-ADC3-4F51-A41B-304D97BF3610}"/>
    <dgm:cxn modelId="{AFDE6EE1-9332-4238-B646-992224EEA1A7}" type="presParOf" srcId="{85D27622-B8D4-4C8B-9719-B6A195A09B13}" destId="{C2CE9DF8-29D7-4E22-84C1-76274CD0F5A7}" srcOrd="0" destOrd="0" presId="urn:microsoft.com/office/officeart/2011/layout/ConvergingText"/>
    <dgm:cxn modelId="{F7BA4ACE-2ECA-46B6-AB36-A36BD62732F7}" type="presParOf" srcId="{C2CE9DF8-29D7-4E22-84C1-76274CD0F5A7}" destId="{8D2BEF11-A955-48DA-B520-B5CC718FB153}" srcOrd="0" destOrd="0" presId="urn:microsoft.com/office/officeart/2011/layout/ConvergingText"/>
    <dgm:cxn modelId="{37D5BA4E-4D44-476E-90BF-84BFB3D965F2}" type="presParOf" srcId="{C2CE9DF8-29D7-4E22-84C1-76274CD0F5A7}" destId="{175639AB-B427-4EB9-A599-3E5BB39E1973}" srcOrd="1" destOrd="0" presId="urn:microsoft.com/office/officeart/2011/layout/ConvergingText"/>
    <dgm:cxn modelId="{C74EE8DE-9C02-42C7-9C5F-DD19C49784C3}" type="presParOf" srcId="{C2CE9DF8-29D7-4E22-84C1-76274CD0F5A7}" destId="{A1339B4F-B4F7-45F7-9D77-D27D66D035DE}" srcOrd="2" destOrd="0" presId="urn:microsoft.com/office/officeart/2011/layout/ConvergingText"/>
    <dgm:cxn modelId="{C1FBFDCD-1546-4602-AA8D-E724398C8CCD}" type="presParOf" srcId="{C2CE9DF8-29D7-4E22-84C1-76274CD0F5A7}" destId="{5AF83A5E-76B0-4CA5-964A-9290B02C0D81}" srcOrd="3" destOrd="0" presId="urn:microsoft.com/office/officeart/2011/layout/ConvergingText"/>
    <dgm:cxn modelId="{57970F4D-5E7B-4FB3-AD0E-DC5F19A505FC}" type="presParOf" srcId="{C2CE9DF8-29D7-4E22-84C1-76274CD0F5A7}" destId="{03A33E54-AC07-454B-B669-8A36C92E26EA}" srcOrd="4" destOrd="0" presId="urn:microsoft.com/office/officeart/2011/layout/ConvergingText"/>
    <dgm:cxn modelId="{6B670430-70AD-4B79-A776-40B8AA1DE323}" type="presParOf" srcId="{C2CE9DF8-29D7-4E22-84C1-76274CD0F5A7}" destId="{DDC6A24A-D1C0-41E6-96E1-AB558EF206BA}" srcOrd="5" destOrd="0" presId="urn:microsoft.com/office/officeart/2011/layout/ConvergingText"/>
    <dgm:cxn modelId="{7F4DFECA-761E-46F4-9A43-98724D20740C}" type="presParOf" srcId="{C2CE9DF8-29D7-4E22-84C1-76274CD0F5A7}" destId="{6581341E-A975-4342-BC97-D87D397AC758}" srcOrd="6" destOrd="0" presId="urn:microsoft.com/office/officeart/2011/layout/ConvergingText"/>
    <dgm:cxn modelId="{4B92479C-1DA9-417A-A83E-D02C8C1D1E59}" type="presParOf" srcId="{C2CE9DF8-29D7-4E22-84C1-76274CD0F5A7}" destId="{89E6FE94-7F5F-45B9-939E-65DE25C67A28}" srcOrd="7" destOrd="0" presId="urn:microsoft.com/office/officeart/2011/layout/ConvergingText"/>
    <dgm:cxn modelId="{BC52E1A9-C146-41C9-ABD7-396A2B5A42B2}" type="presParOf" srcId="{C2CE9DF8-29D7-4E22-84C1-76274CD0F5A7}" destId="{EEDEB54B-7711-4100-B6D8-62E89BB65DC2}" srcOrd="8" destOrd="0" presId="urn:microsoft.com/office/officeart/2011/layout/ConvergingText"/>
    <dgm:cxn modelId="{238FCC1D-BCCA-42FC-B1C4-4CC844B4D86F}" type="presParOf" srcId="{C2CE9DF8-29D7-4E22-84C1-76274CD0F5A7}" destId="{FE270312-25F5-45F7-A863-999BA581F3B0}" srcOrd="9" destOrd="0" presId="urn:microsoft.com/office/officeart/2011/layout/ConvergingText"/>
    <dgm:cxn modelId="{67FC4303-9FCE-4219-BC70-C73F510C0846}" type="presParOf" srcId="{C2CE9DF8-29D7-4E22-84C1-76274CD0F5A7}" destId="{4D266F48-998F-4651-9BC6-8012AB1C38B2}" srcOrd="10" destOrd="0" presId="urn:microsoft.com/office/officeart/2011/layout/ConvergingText"/>
    <dgm:cxn modelId="{6905EADF-FCA5-477F-89D6-F3329BE210CF}" type="presParOf" srcId="{C2CE9DF8-29D7-4E22-84C1-76274CD0F5A7}" destId="{72FD2CB1-E9C2-4111-B826-FFD30B4F9F98}" srcOrd="11" destOrd="0" presId="urn:microsoft.com/office/officeart/2011/layout/ConvergingText"/>
    <dgm:cxn modelId="{4625BB67-5E75-442D-843E-1DDC8FA0EFDE}" type="presParOf" srcId="{C2CE9DF8-29D7-4E22-84C1-76274CD0F5A7}" destId="{C831EF36-04E4-4DD4-97AE-824ED74119E8}" srcOrd="12" destOrd="0" presId="urn:microsoft.com/office/officeart/2011/layout/ConvergingText"/>
    <dgm:cxn modelId="{504D6F15-C00B-4F1C-B3E1-A02736696979}" type="presParOf" srcId="{C2CE9DF8-29D7-4E22-84C1-76274CD0F5A7}" destId="{2EE3F7F4-55CE-49C9-B114-2AA5A44C9022}" srcOrd="13" destOrd="0" presId="urn:microsoft.com/office/officeart/2011/layout/ConvergingText"/>
    <dgm:cxn modelId="{DBD465BC-94B8-47FA-BB2D-4B30C5348279}" type="presParOf" srcId="{C2CE9DF8-29D7-4E22-84C1-76274CD0F5A7}" destId="{112751D0-9BCC-42A5-8AF5-FB8914730F31}" srcOrd="14" destOrd="0" presId="urn:microsoft.com/office/officeart/2011/layout/ConvergingText"/>
    <dgm:cxn modelId="{D8C39CB2-888B-46A8-ABAC-E4176D5A6A47}" type="presParOf" srcId="{C2CE9DF8-29D7-4E22-84C1-76274CD0F5A7}" destId="{4D48D9CD-ED2A-4E30-A6C6-35108C557098}" srcOrd="15" destOrd="0" presId="urn:microsoft.com/office/officeart/2011/layout/ConvergingText"/>
    <dgm:cxn modelId="{835C0E30-96B6-43B1-BD07-ECF4FA42E837}" type="presParOf" srcId="{C2CE9DF8-29D7-4E22-84C1-76274CD0F5A7}" destId="{691C0C35-2C07-482E-B318-E8369A4C1893}" srcOrd="16" destOrd="0" presId="urn:microsoft.com/office/officeart/2011/layout/ConvergingText"/>
    <dgm:cxn modelId="{70601FBA-111E-47CA-A606-22A0221A25B5}" type="presParOf" srcId="{C2CE9DF8-29D7-4E22-84C1-76274CD0F5A7}" destId="{A96950C0-0718-4DFC-9AE1-0C883CEFCC7E}" srcOrd="17" destOrd="0" presId="urn:microsoft.com/office/officeart/2011/layout/ConvergingText"/>
    <dgm:cxn modelId="{A0D0E8A1-762C-4624-9EAD-E2A304B88475}" type="presParOf" srcId="{C2CE9DF8-29D7-4E22-84C1-76274CD0F5A7}" destId="{5345EAA0-8F8D-4BD2-ACAB-B071D5F6FB15}" srcOrd="18" destOrd="0" presId="urn:microsoft.com/office/officeart/2011/layout/ConvergingText"/>
    <dgm:cxn modelId="{DFAE33EC-766D-4F37-93D1-31F132670C7E}" type="presParOf" srcId="{C2CE9DF8-29D7-4E22-84C1-76274CD0F5A7}" destId="{DC405486-D8A6-4622-9181-5A252B467903}" srcOrd="19" destOrd="0" presId="urn:microsoft.com/office/officeart/2011/layout/ConvergingText"/>
    <dgm:cxn modelId="{1293F497-60DB-4378-8389-CBFE617B65C8}" type="presParOf" srcId="{C2CE9DF8-29D7-4E22-84C1-76274CD0F5A7}" destId="{218EA14A-CA69-4924-81B3-F425BCECA0AD}" srcOrd="20" destOrd="0" presId="urn:microsoft.com/office/officeart/2011/layout/ConvergingText"/>
    <dgm:cxn modelId="{52DB9B48-FC10-4BAD-8DC2-B2C1E1E01AF6}" type="presParOf" srcId="{C2CE9DF8-29D7-4E22-84C1-76274CD0F5A7}" destId="{C8615F09-8F81-43A7-BB2C-1EA51ED9AD5A}" srcOrd="21" destOrd="0" presId="urn:microsoft.com/office/officeart/2011/layout/ConvergingText"/>
    <dgm:cxn modelId="{5DB36D9B-EE5D-4D7D-8009-B75FF4E60B8B}" type="presParOf" srcId="{C2CE9DF8-29D7-4E22-84C1-76274CD0F5A7}" destId="{A6D48296-6164-4B59-8F3F-F1D01CCC7549}" srcOrd="22" destOrd="0" presId="urn:microsoft.com/office/officeart/2011/layout/ConvergingText"/>
    <dgm:cxn modelId="{9173919D-DCD2-4FDE-9400-2204B0C7DD36}" type="presParOf" srcId="{C2CE9DF8-29D7-4E22-84C1-76274CD0F5A7}" destId="{D4EE1808-14DA-4873-9A8C-9D5676AF12A1}" srcOrd="23" destOrd="0" presId="urn:microsoft.com/office/officeart/2011/layout/ConvergingText"/>
    <dgm:cxn modelId="{BBEC88FE-0468-4E75-BE7D-37CFD6CA71C3}" type="presParOf" srcId="{C2CE9DF8-29D7-4E22-84C1-76274CD0F5A7}" destId="{D083C03E-7375-44CF-BDBB-F3EDF3B242B5}" srcOrd="24" destOrd="0" presId="urn:microsoft.com/office/officeart/2011/layout/ConvergingText"/>
    <dgm:cxn modelId="{68FF8021-E4A4-42AF-A191-FA459E909E00}" type="presParOf" srcId="{C2CE9DF8-29D7-4E22-84C1-76274CD0F5A7}" destId="{3D61B125-FE91-4405-883A-B7D6BF22BBBD}" srcOrd="25" destOrd="0" presId="urn:microsoft.com/office/officeart/2011/layout/ConvergingText"/>
    <dgm:cxn modelId="{A7166439-A3AF-4AA3-B453-8F1E57F629E4}" type="presParOf" srcId="{C2CE9DF8-29D7-4E22-84C1-76274CD0F5A7}" destId="{E176B314-EAAC-4FCF-B7A5-AE6230798CEE}" srcOrd="26" destOrd="0" presId="urn:microsoft.com/office/officeart/2011/layout/ConvergingText"/>
    <dgm:cxn modelId="{1AEE0057-EBD3-4169-B324-21AB18D0D424}" type="presParOf" srcId="{C2CE9DF8-29D7-4E22-84C1-76274CD0F5A7}" destId="{70EB668C-2420-4DB8-876F-D836E6B4954F}" srcOrd="27" destOrd="0" presId="urn:microsoft.com/office/officeart/2011/layout/ConvergingText"/>
    <dgm:cxn modelId="{1518878A-4264-4D29-9BE4-B8139C5F8C93}" type="presParOf" srcId="{C2CE9DF8-29D7-4E22-84C1-76274CD0F5A7}" destId="{A43193E8-A8D7-4222-80AA-7BB17AEB674B}" srcOrd="28" destOrd="0" presId="urn:microsoft.com/office/officeart/2011/layout/ConvergingText"/>
    <dgm:cxn modelId="{5D0F0D34-FACB-440A-B852-161B3743F29D}" type="presParOf" srcId="{C2CE9DF8-29D7-4E22-84C1-76274CD0F5A7}" destId="{FFF7B17A-A615-4BAB-A5F1-D6A463C74280}" srcOrd="29" destOrd="0" presId="urn:microsoft.com/office/officeart/2011/layout/ConvergingText"/>
    <dgm:cxn modelId="{A15FCF4B-8D79-451C-9722-5246F34EDF8D}" type="presParOf" srcId="{C2CE9DF8-29D7-4E22-84C1-76274CD0F5A7}" destId="{5266BAE2-C41E-411E-A1E8-239A6CBD00F1}" srcOrd="30" destOrd="0" presId="urn:microsoft.com/office/officeart/2011/layout/ConvergingText"/>
    <dgm:cxn modelId="{ED352E4A-708B-4843-967D-03F66A991C2E}" type="presParOf" srcId="{C2CE9DF8-29D7-4E22-84C1-76274CD0F5A7}" destId="{23797B52-8416-4D45-9594-411ECF1A61BE}" srcOrd="31" destOrd="0" presId="urn:microsoft.com/office/officeart/2011/layout/ConvergingText"/>
    <dgm:cxn modelId="{103D9A63-167A-4D5F-9BFA-BA213F98E123}" type="presParOf" srcId="{C2CE9DF8-29D7-4E22-84C1-76274CD0F5A7}" destId="{46E410B0-299B-42E9-900B-2C580C760C28}" srcOrd="32" destOrd="0" presId="urn:microsoft.com/office/officeart/2011/layout/ConvergingText"/>
    <dgm:cxn modelId="{F62FD0EF-044B-422A-9AB4-02F75188AC47}" type="presParOf" srcId="{C2CE9DF8-29D7-4E22-84C1-76274CD0F5A7}" destId="{43FFEBA8-512D-4309-94C0-FC707A052FFF}" srcOrd="33" destOrd="0" presId="urn:microsoft.com/office/officeart/2011/layout/ConvergingText"/>
    <dgm:cxn modelId="{3176A1CA-872F-4BEC-997C-BC405C1EE4B6}" type="presParOf" srcId="{C2CE9DF8-29D7-4E22-84C1-76274CD0F5A7}" destId="{81105E22-7B17-46BB-8A5A-47EEFD195448}" srcOrd="34" destOrd="0" presId="urn:microsoft.com/office/officeart/2011/layout/ConvergingText"/>
    <dgm:cxn modelId="{F73A20D8-77EA-4110-B684-0C35F703469C}" type="presParOf" srcId="{C2CE9DF8-29D7-4E22-84C1-76274CD0F5A7}" destId="{F4AFE06F-459B-4432-94E4-6CFCBBEC97E4}" srcOrd="35" destOrd="0" presId="urn:microsoft.com/office/officeart/2011/layout/ConvergingText"/>
    <dgm:cxn modelId="{4975337A-4661-4798-876E-87312F51EC05}" type="presParOf" srcId="{C2CE9DF8-29D7-4E22-84C1-76274CD0F5A7}" destId="{4F4401A5-0864-4DCE-A5AA-E14BA8EC6556}" srcOrd="36" destOrd="0" presId="urn:microsoft.com/office/officeart/2011/layout/Converging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82EFF4-42FF-4A73-BAD4-DB2D8859320B}"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54A1CBA9-0978-444B-BE8B-D23428743663}">
      <dgm:prSet phldrT="[Text]"/>
      <dgm:spPr/>
      <dgm:t>
        <a:bodyPr/>
        <a:lstStyle/>
        <a:p>
          <a:r>
            <a:rPr lang="en-US" dirty="0" smtClean="0"/>
            <a:t>Exploratory Committee</a:t>
          </a:r>
          <a:endParaRPr lang="en-US" dirty="0"/>
        </a:p>
      </dgm:t>
    </dgm:pt>
    <dgm:pt modelId="{78451FC5-C900-48B4-AA8D-ABB6EA0D542D}" type="parTrans" cxnId="{7B4F9E12-28F4-4400-877E-74784D798FCF}">
      <dgm:prSet/>
      <dgm:spPr/>
      <dgm:t>
        <a:bodyPr/>
        <a:lstStyle/>
        <a:p>
          <a:endParaRPr lang="en-US"/>
        </a:p>
      </dgm:t>
    </dgm:pt>
    <dgm:pt modelId="{2C2FAA3A-13A0-4042-8CCD-D1B077534525}" type="sibTrans" cxnId="{7B4F9E12-28F4-4400-877E-74784D798FCF}">
      <dgm:prSet/>
      <dgm:spPr/>
      <dgm:t>
        <a:bodyPr/>
        <a:lstStyle/>
        <a:p>
          <a:endParaRPr lang="en-US"/>
        </a:p>
      </dgm:t>
    </dgm:pt>
    <dgm:pt modelId="{101301A5-C9EA-43F0-AD92-B3A3E580C6CB}">
      <dgm:prSet phldrT="[Text]"/>
      <dgm:spPr/>
      <dgm:t>
        <a:bodyPr/>
        <a:lstStyle/>
        <a:p>
          <a:r>
            <a:rPr lang="en-US" dirty="0" smtClean="0"/>
            <a:t>Faculty Governance Group A</a:t>
          </a:r>
          <a:endParaRPr lang="en-US" dirty="0"/>
        </a:p>
      </dgm:t>
    </dgm:pt>
    <dgm:pt modelId="{E5EF82CE-F8FF-4257-A4DD-4361995EDFDE}" type="parTrans" cxnId="{EDAFF33A-F24F-4552-A863-1DF4C477477B}">
      <dgm:prSet/>
      <dgm:spPr/>
      <dgm:t>
        <a:bodyPr/>
        <a:lstStyle/>
        <a:p>
          <a:endParaRPr lang="en-US"/>
        </a:p>
      </dgm:t>
    </dgm:pt>
    <dgm:pt modelId="{B8B6CA5C-80EB-42BB-BA55-45E0F7CE0848}" type="sibTrans" cxnId="{EDAFF33A-F24F-4552-A863-1DF4C477477B}">
      <dgm:prSet/>
      <dgm:spPr/>
      <dgm:t>
        <a:bodyPr/>
        <a:lstStyle/>
        <a:p>
          <a:endParaRPr lang="en-US"/>
        </a:p>
      </dgm:t>
    </dgm:pt>
    <dgm:pt modelId="{A5C06BE7-E7B9-4C3F-B13A-6F490B7A4F16}">
      <dgm:prSet phldrT="[Text]"/>
      <dgm:spPr/>
      <dgm:t>
        <a:bodyPr/>
        <a:lstStyle/>
        <a:p>
          <a:r>
            <a:rPr lang="en-US" dirty="0" smtClean="0"/>
            <a:t>Faculty Governance Group C</a:t>
          </a:r>
          <a:endParaRPr lang="en-US" dirty="0"/>
        </a:p>
      </dgm:t>
    </dgm:pt>
    <dgm:pt modelId="{BE772CA2-446E-4CAA-8FE0-C37877088EE0}" type="parTrans" cxnId="{CF378CC6-18E5-48A5-8EAE-2DFFAFF0ADD3}">
      <dgm:prSet/>
      <dgm:spPr/>
      <dgm:t>
        <a:bodyPr/>
        <a:lstStyle/>
        <a:p>
          <a:endParaRPr lang="en-US"/>
        </a:p>
      </dgm:t>
    </dgm:pt>
    <dgm:pt modelId="{349A961D-1A33-422B-8162-17DD05DA18C5}" type="sibTrans" cxnId="{CF378CC6-18E5-48A5-8EAE-2DFFAFF0ADD3}">
      <dgm:prSet/>
      <dgm:spPr/>
      <dgm:t>
        <a:bodyPr/>
        <a:lstStyle/>
        <a:p>
          <a:endParaRPr lang="en-US"/>
        </a:p>
      </dgm:t>
    </dgm:pt>
    <dgm:pt modelId="{E30ECFF1-77A7-41C4-A949-71E108681653}">
      <dgm:prSet phldrT="[Text]" phldr="1"/>
      <dgm:spPr/>
      <dgm:t>
        <a:bodyPr/>
        <a:lstStyle/>
        <a:p>
          <a:endParaRPr lang="en-US"/>
        </a:p>
      </dgm:t>
    </dgm:pt>
    <dgm:pt modelId="{09BD1882-EF28-4E4A-8838-BB34E4D16213}" type="parTrans" cxnId="{079194AD-BF1D-464A-AB56-964CC79E6101}">
      <dgm:prSet/>
      <dgm:spPr/>
      <dgm:t>
        <a:bodyPr/>
        <a:lstStyle/>
        <a:p>
          <a:endParaRPr lang="en-US"/>
        </a:p>
      </dgm:t>
    </dgm:pt>
    <dgm:pt modelId="{4ECDF006-C9B8-4504-8AAE-D7F7F1B89302}" type="sibTrans" cxnId="{079194AD-BF1D-464A-AB56-964CC79E6101}">
      <dgm:prSet/>
      <dgm:spPr/>
      <dgm:t>
        <a:bodyPr/>
        <a:lstStyle/>
        <a:p>
          <a:endParaRPr lang="en-US"/>
        </a:p>
      </dgm:t>
    </dgm:pt>
    <dgm:pt modelId="{CEDABED6-7A96-4549-A597-BE274F4DFEFD}">
      <dgm:prSet phldrT="[Text]" phldr="1"/>
      <dgm:spPr/>
      <dgm:t>
        <a:bodyPr/>
        <a:lstStyle/>
        <a:p>
          <a:endParaRPr lang="en-US"/>
        </a:p>
      </dgm:t>
    </dgm:pt>
    <dgm:pt modelId="{4A9B8006-60B0-4B8E-9A80-57202ED12151}" type="parTrans" cxnId="{25EDCF1C-5839-43BE-BA96-4FB26FE87BC7}">
      <dgm:prSet/>
      <dgm:spPr/>
      <dgm:t>
        <a:bodyPr/>
        <a:lstStyle/>
        <a:p>
          <a:endParaRPr lang="en-US"/>
        </a:p>
      </dgm:t>
    </dgm:pt>
    <dgm:pt modelId="{F5A19BE1-CF46-4DDA-B5BB-38C143DF4B02}" type="sibTrans" cxnId="{25EDCF1C-5839-43BE-BA96-4FB26FE87BC7}">
      <dgm:prSet/>
      <dgm:spPr/>
      <dgm:t>
        <a:bodyPr/>
        <a:lstStyle/>
        <a:p>
          <a:endParaRPr lang="en-US"/>
        </a:p>
      </dgm:t>
    </dgm:pt>
    <dgm:pt modelId="{4BBCC51A-BC55-40F6-B48A-4068456F7D44}">
      <dgm:prSet phldrT="[Text]" phldr="1"/>
      <dgm:spPr/>
      <dgm:t>
        <a:bodyPr/>
        <a:lstStyle/>
        <a:p>
          <a:endParaRPr lang="en-US"/>
        </a:p>
      </dgm:t>
    </dgm:pt>
    <dgm:pt modelId="{C59D1AB4-D7BD-4FD0-BC51-4218502F59FC}" type="parTrans" cxnId="{0C6A901D-EEB6-42DD-B81B-731740589148}">
      <dgm:prSet/>
      <dgm:spPr/>
      <dgm:t>
        <a:bodyPr/>
        <a:lstStyle/>
        <a:p>
          <a:endParaRPr lang="en-US"/>
        </a:p>
      </dgm:t>
    </dgm:pt>
    <dgm:pt modelId="{50C78A95-ADE3-47C2-A86E-0F2E88C56950}" type="sibTrans" cxnId="{0C6A901D-EEB6-42DD-B81B-731740589148}">
      <dgm:prSet/>
      <dgm:spPr/>
      <dgm:t>
        <a:bodyPr/>
        <a:lstStyle/>
        <a:p>
          <a:endParaRPr lang="en-US"/>
        </a:p>
      </dgm:t>
    </dgm:pt>
    <dgm:pt modelId="{8F0B3929-1E92-429C-AA1F-82A607B4A826}">
      <dgm:prSet phldrT="[Text]" phldr="1"/>
      <dgm:spPr/>
      <dgm:t>
        <a:bodyPr/>
        <a:lstStyle/>
        <a:p>
          <a:endParaRPr lang="en-US"/>
        </a:p>
      </dgm:t>
    </dgm:pt>
    <dgm:pt modelId="{8DD2A8D8-1739-47B6-898F-43166455705B}" type="parTrans" cxnId="{E8987E6F-A908-4417-A64C-AA49ED52E322}">
      <dgm:prSet/>
      <dgm:spPr/>
      <dgm:t>
        <a:bodyPr/>
        <a:lstStyle/>
        <a:p>
          <a:endParaRPr lang="en-US"/>
        </a:p>
      </dgm:t>
    </dgm:pt>
    <dgm:pt modelId="{8EDA6B0D-379B-4379-8714-4836CCD592D4}" type="sibTrans" cxnId="{E8987E6F-A908-4417-A64C-AA49ED52E322}">
      <dgm:prSet/>
      <dgm:spPr/>
      <dgm:t>
        <a:bodyPr/>
        <a:lstStyle/>
        <a:p>
          <a:endParaRPr lang="en-US"/>
        </a:p>
      </dgm:t>
    </dgm:pt>
    <dgm:pt modelId="{93966380-2415-4CB3-A513-5986DE5446C3}">
      <dgm:prSet phldrT="[Text]" phldr="1"/>
      <dgm:spPr/>
      <dgm:t>
        <a:bodyPr/>
        <a:lstStyle/>
        <a:p>
          <a:endParaRPr lang="en-US"/>
        </a:p>
      </dgm:t>
    </dgm:pt>
    <dgm:pt modelId="{7FF4C6CA-FAAF-4CC6-8828-FD35ED2B0CC0}" type="parTrans" cxnId="{178D830C-B8B1-42DE-A38B-52D091662EED}">
      <dgm:prSet/>
      <dgm:spPr/>
      <dgm:t>
        <a:bodyPr/>
        <a:lstStyle/>
        <a:p>
          <a:endParaRPr lang="en-US"/>
        </a:p>
      </dgm:t>
    </dgm:pt>
    <dgm:pt modelId="{58010E6B-381C-43E1-845F-0AFA9777F89B}" type="sibTrans" cxnId="{178D830C-B8B1-42DE-A38B-52D091662EED}">
      <dgm:prSet/>
      <dgm:spPr/>
      <dgm:t>
        <a:bodyPr/>
        <a:lstStyle/>
        <a:p>
          <a:endParaRPr lang="en-US"/>
        </a:p>
      </dgm:t>
    </dgm:pt>
    <dgm:pt modelId="{A30CF48D-25A9-4338-AAE1-39F446CD7860}">
      <dgm:prSet phldrT="[Text]" phldr="1"/>
      <dgm:spPr/>
      <dgm:t>
        <a:bodyPr/>
        <a:lstStyle/>
        <a:p>
          <a:endParaRPr lang="en-US"/>
        </a:p>
      </dgm:t>
    </dgm:pt>
    <dgm:pt modelId="{DCF27332-A780-430A-9671-E2CFB51E9FE0}" type="parTrans" cxnId="{5275F0B4-7492-42A0-B2CC-172F9F48A29E}">
      <dgm:prSet/>
      <dgm:spPr/>
      <dgm:t>
        <a:bodyPr/>
        <a:lstStyle/>
        <a:p>
          <a:endParaRPr lang="en-US"/>
        </a:p>
      </dgm:t>
    </dgm:pt>
    <dgm:pt modelId="{7001199F-1B2E-4A3B-A244-19F8C79CFCF3}" type="sibTrans" cxnId="{5275F0B4-7492-42A0-B2CC-172F9F48A29E}">
      <dgm:prSet/>
      <dgm:spPr/>
      <dgm:t>
        <a:bodyPr/>
        <a:lstStyle/>
        <a:p>
          <a:endParaRPr lang="en-US"/>
        </a:p>
      </dgm:t>
    </dgm:pt>
    <dgm:pt modelId="{FE0DAD6A-61D1-4E01-AE19-6E0AAA6C579D}">
      <dgm:prSet/>
      <dgm:spPr/>
      <dgm:t>
        <a:bodyPr/>
        <a:lstStyle/>
        <a:p>
          <a:r>
            <a:rPr lang="en-US" dirty="0" smtClean="0"/>
            <a:t>Faculty Governance Group B</a:t>
          </a:r>
          <a:endParaRPr lang="en-US" dirty="0"/>
        </a:p>
      </dgm:t>
    </dgm:pt>
    <dgm:pt modelId="{37B7E26A-C6C3-4468-A451-A104EE4654F1}" type="parTrans" cxnId="{F8E11324-A51C-4E6B-8B47-9B8E69CA4395}">
      <dgm:prSet/>
      <dgm:spPr/>
      <dgm:t>
        <a:bodyPr/>
        <a:lstStyle/>
        <a:p>
          <a:endParaRPr lang="en-US"/>
        </a:p>
      </dgm:t>
    </dgm:pt>
    <dgm:pt modelId="{843EBFB2-9701-4CD0-A0D6-5357AFF9DCD5}" type="sibTrans" cxnId="{F8E11324-A51C-4E6B-8B47-9B8E69CA4395}">
      <dgm:prSet/>
      <dgm:spPr/>
      <dgm:t>
        <a:bodyPr/>
        <a:lstStyle/>
        <a:p>
          <a:endParaRPr lang="en-US"/>
        </a:p>
      </dgm:t>
    </dgm:pt>
    <dgm:pt modelId="{E462805E-3180-41DB-BA60-FEF38F257F4C}" type="pres">
      <dgm:prSet presAssocID="{4282EFF4-42FF-4A73-BAD4-DB2D8859320B}" presName="cycle" presStyleCnt="0">
        <dgm:presLayoutVars>
          <dgm:chMax val="1"/>
          <dgm:dir/>
          <dgm:animLvl val="ctr"/>
          <dgm:resizeHandles val="exact"/>
        </dgm:presLayoutVars>
      </dgm:prSet>
      <dgm:spPr/>
      <dgm:t>
        <a:bodyPr/>
        <a:lstStyle/>
        <a:p>
          <a:endParaRPr lang="en-US"/>
        </a:p>
      </dgm:t>
    </dgm:pt>
    <dgm:pt modelId="{A9001C29-6312-4573-AAE5-2F95EF34454C}" type="pres">
      <dgm:prSet presAssocID="{54A1CBA9-0978-444B-BE8B-D23428743663}" presName="centerShape" presStyleLbl="node0" presStyleIdx="0" presStyleCnt="1"/>
      <dgm:spPr/>
      <dgm:t>
        <a:bodyPr/>
        <a:lstStyle/>
        <a:p>
          <a:endParaRPr lang="en-US"/>
        </a:p>
      </dgm:t>
    </dgm:pt>
    <dgm:pt modelId="{240D8197-D5A5-4AC4-957A-FDDB7B0138E3}" type="pres">
      <dgm:prSet presAssocID="{E5EF82CE-F8FF-4257-A4DD-4361995EDFDE}" presName="parTrans" presStyleLbl="bgSibTrans2D1" presStyleIdx="0" presStyleCnt="3" custAng="10784795" custScaleX="33239" custLinFactNeighborX="26564" custLinFactNeighborY="71103"/>
      <dgm:spPr/>
      <dgm:t>
        <a:bodyPr/>
        <a:lstStyle/>
        <a:p>
          <a:endParaRPr lang="en-US"/>
        </a:p>
      </dgm:t>
    </dgm:pt>
    <dgm:pt modelId="{79E80CD1-E274-4387-A719-0112E7432696}" type="pres">
      <dgm:prSet presAssocID="{101301A5-C9EA-43F0-AD92-B3A3E580C6CB}" presName="node" presStyleLbl="node1" presStyleIdx="0" presStyleCnt="3">
        <dgm:presLayoutVars>
          <dgm:bulletEnabled val="1"/>
        </dgm:presLayoutVars>
      </dgm:prSet>
      <dgm:spPr/>
      <dgm:t>
        <a:bodyPr/>
        <a:lstStyle/>
        <a:p>
          <a:endParaRPr lang="en-US"/>
        </a:p>
      </dgm:t>
    </dgm:pt>
    <dgm:pt modelId="{72F5C165-3768-4D59-8535-ED5162CE706F}" type="pres">
      <dgm:prSet presAssocID="{37B7E26A-C6C3-4468-A451-A104EE4654F1}" presName="parTrans" presStyleLbl="bgSibTrans2D1" presStyleIdx="1" presStyleCnt="3" custAng="10800000" custScaleX="29352" custLinFactY="1057" custLinFactNeighborX="1706" custLinFactNeighborY="100000"/>
      <dgm:spPr/>
      <dgm:t>
        <a:bodyPr/>
        <a:lstStyle/>
        <a:p>
          <a:endParaRPr lang="en-US"/>
        </a:p>
      </dgm:t>
    </dgm:pt>
    <dgm:pt modelId="{D5BF3C91-9DC1-48A9-9339-CEDCD942DC15}" type="pres">
      <dgm:prSet presAssocID="{FE0DAD6A-61D1-4E01-AE19-6E0AAA6C579D}" presName="node" presStyleLbl="node1" presStyleIdx="1" presStyleCnt="3">
        <dgm:presLayoutVars>
          <dgm:bulletEnabled val="1"/>
        </dgm:presLayoutVars>
      </dgm:prSet>
      <dgm:spPr/>
      <dgm:t>
        <a:bodyPr/>
        <a:lstStyle/>
        <a:p>
          <a:endParaRPr lang="en-US"/>
        </a:p>
      </dgm:t>
    </dgm:pt>
    <dgm:pt modelId="{D6C62F5E-3105-460E-9526-A867B8399011}" type="pres">
      <dgm:prSet presAssocID="{BE772CA2-446E-4CAA-8FE0-C37877088EE0}" presName="parTrans" presStyleLbl="bgSibTrans2D1" presStyleIdx="2" presStyleCnt="3" custAng="10895963" custScaleX="31462" custLinFactNeighborX="-26318" custLinFactNeighborY="69349"/>
      <dgm:spPr/>
      <dgm:t>
        <a:bodyPr/>
        <a:lstStyle/>
        <a:p>
          <a:endParaRPr lang="en-US"/>
        </a:p>
      </dgm:t>
    </dgm:pt>
    <dgm:pt modelId="{16ECD7EF-9B9B-46DC-A11E-874139F6D2BF}" type="pres">
      <dgm:prSet presAssocID="{A5C06BE7-E7B9-4C3F-B13A-6F490B7A4F16}" presName="node" presStyleLbl="node1" presStyleIdx="2" presStyleCnt="3">
        <dgm:presLayoutVars>
          <dgm:bulletEnabled val="1"/>
        </dgm:presLayoutVars>
      </dgm:prSet>
      <dgm:spPr/>
      <dgm:t>
        <a:bodyPr/>
        <a:lstStyle/>
        <a:p>
          <a:endParaRPr lang="en-US"/>
        </a:p>
      </dgm:t>
    </dgm:pt>
  </dgm:ptLst>
  <dgm:cxnLst>
    <dgm:cxn modelId="{B278E4C4-76F3-4441-875E-2669C6C0FF41}" type="presOf" srcId="{101301A5-C9EA-43F0-AD92-B3A3E580C6CB}" destId="{79E80CD1-E274-4387-A719-0112E7432696}" srcOrd="0" destOrd="0" presId="urn:microsoft.com/office/officeart/2005/8/layout/radial4"/>
    <dgm:cxn modelId="{0C6A901D-EEB6-42DD-B81B-731740589148}" srcId="{E30ECFF1-77A7-41C4-A949-71E108681653}" destId="{4BBCC51A-BC55-40F6-B48A-4068456F7D44}" srcOrd="1" destOrd="0" parTransId="{C59D1AB4-D7BD-4FD0-BC51-4218502F59FC}" sibTransId="{50C78A95-ADE3-47C2-A86E-0F2E88C56950}"/>
    <dgm:cxn modelId="{178D830C-B8B1-42DE-A38B-52D091662EED}" srcId="{8F0B3929-1E92-429C-AA1F-82A607B4A826}" destId="{93966380-2415-4CB3-A513-5986DE5446C3}" srcOrd="0" destOrd="0" parTransId="{7FF4C6CA-FAAF-4CC6-8828-FD35ED2B0CC0}" sibTransId="{58010E6B-381C-43E1-845F-0AFA9777F89B}"/>
    <dgm:cxn modelId="{A03BB1FC-8A4B-4EE0-B031-47343D891408}" type="presOf" srcId="{54A1CBA9-0978-444B-BE8B-D23428743663}" destId="{A9001C29-6312-4573-AAE5-2F95EF34454C}" srcOrd="0" destOrd="0" presId="urn:microsoft.com/office/officeart/2005/8/layout/radial4"/>
    <dgm:cxn modelId="{51F621CE-9A8D-4326-9195-E73506DF2DD9}" type="presOf" srcId="{FE0DAD6A-61D1-4E01-AE19-6E0AAA6C579D}" destId="{D5BF3C91-9DC1-48A9-9339-CEDCD942DC15}" srcOrd="0" destOrd="0" presId="urn:microsoft.com/office/officeart/2005/8/layout/radial4"/>
    <dgm:cxn modelId="{F8E11324-A51C-4E6B-8B47-9B8E69CA4395}" srcId="{54A1CBA9-0978-444B-BE8B-D23428743663}" destId="{FE0DAD6A-61D1-4E01-AE19-6E0AAA6C579D}" srcOrd="1" destOrd="0" parTransId="{37B7E26A-C6C3-4468-A451-A104EE4654F1}" sibTransId="{843EBFB2-9701-4CD0-A0D6-5357AFF9DCD5}"/>
    <dgm:cxn modelId="{7B4F9E12-28F4-4400-877E-74784D798FCF}" srcId="{4282EFF4-42FF-4A73-BAD4-DB2D8859320B}" destId="{54A1CBA9-0978-444B-BE8B-D23428743663}" srcOrd="0" destOrd="0" parTransId="{78451FC5-C900-48B4-AA8D-ABB6EA0D542D}" sibTransId="{2C2FAA3A-13A0-4042-8CCD-D1B077534525}"/>
    <dgm:cxn modelId="{2CE0463E-960B-4B59-A25A-AAC9A5B8CFB4}" type="presOf" srcId="{37B7E26A-C6C3-4468-A451-A104EE4654F1}" destId="{72F5C165-3768-4D59-8535-ED5162CE706F}" srcOrd="0" destOrd="0" presId="urn:microsoft.com/office/officeart/2005/8/layout/radial4"/>
    <dgm:cxn modelId="{EDAFF33A-F24F-4552-A863-1DF4C477477B}" srcId="{54A1CBA9-0978-444B-BE8B-D23428743663}" destId="{101301A5-C9EA-43F0-AD92-B3A3E580C6CB}" srcOrd="0" destOrd="0" parTransId="{E5EF82CE-F8FF-4257-A4DD-4361995EDFDE}" sibTransId="{B8B6CA5C-80EB-42BB-BA55-45E0F7CE0848}"/>
    <dgm:cxn modelId="{079194AD-BF1D-464A-AB56-964CC79E6101}" srcId="{4282EFF4-42FF-4A73-BAD4-DB2D8859320B}" destId="{E30ECFF1-77A7-41C4-A949-71E108681653}" srcOrd="1" destOrd="0" parTransId="{09BD1882-EF28-4E4A-8838-BB34E4D16213}" sibTransId="{4ECDF006-C9B8-4504-8AAE-D7F7F1B89302}"/>
    <dgm:cxn modelId="{87C3A475-E9C5-4D49-95F4-960E910F37C5}" type="presOf" srcId="{E5EF82CE-F8FF-4257-A4DD-4361995EDFDE}" destId="{240D8197-D5A5-4AC4-957A-FDDB7B0138E3}" srcOrd="0" destOrd="0" presId="urn:microsoft.com/office/officeart/2005/8/layout/radial4"/>
    <dgm:cxn modelId="{5275F0B4-7492-42A0-B2CC-172F9F48A29E}" srcId="{8F0B3929-1E92-429C-AA1F-82A607B4A826}" destId="{A30CF48D-25A9-4338-AAE1-39F446CD7860}" srcOrd="1" destOrd="0" parTransId="{DCF27332-A780-430A-9671-E2CFB51E9FE0}" sibTransId="{7001199F-1B2E-4A3B-A244-19F8C79CFCF3}"/>
    <dgm:cxn modelId="{25EDCF1C-5839-43BE-BA96-4FB26FE87BC7}" srcId="{E30ECFF1-77A7-41C4-A949-71E108681653}" destId="{CEDABED6-7A96-4549-A597-BE274F4DFEFD}" srcOrd="0" destOrd="0" parTransId="{4A9B8006-60B0-4B8E-9A80-57202ED12151}" sibTransId="{F5A19BE1-CF46-4DDA-B5BB-38C143DF4B02}"/>
    <dgm:cxn modelId="{CF378CC6-18E5-48A5-8EAE-2DFFAFF0ADD3}" srcId="{54A1CBA9-0978-444B-BE8B-D23428743663}" destId="{A5C06BE7-E7B9-4C3F-B13A-6F490B7A4F16}" srcOrd="2" destOrd="0" parTransId="{BE772CA2-446E-4CAA-8FE0-C37877088EE0}" sibTransId="{349A961D-1A33-422B-8162-17DD05DA18C5}"/>
    <dgm:cxn modelId="{F32FAC55-04A6-4A60-AC01-166E1E529956}" type="presOf" srcId="{4282EFF4-42FF-4A73-BAD4-DB2D8859320B}" destId="{E462805E-3180-41DB-BA60-FEF38F257F4C}" srcOrd="0" destOrd="0" presId="urn:microsoft.com/office/officeart/2005/8/layout/radial4"/>
    <dgm:cxn modelId="{F4199FC9-D50F-4CD5-95F6-A2D684679095}" type="presOf" srcId="{A5C06BE7-E7B9-4C3F-B13A-6F490B7A4F16}" destId="{16ECD7EF-9B9B-46DC-A11E-874139F6D2BF}" srcOrd="0" destOrd="0" presId="urn:microsoft.com/office/officeart/2005/8/layout/radial4"/>
    <dgm:cxn modelId="{BDE9DF10-77C3-446B-AF33-37B504203F73}" type="presOf" srcId="{BE772CA2-446E-4CAA-8FE0-C37877088EE0}" destId="{D6C62F5E-3105-460E-9526-A867B8399011}" srcOrd="0" destOrd="0" presId="urn:microsoft.com/office/officeart/2005/8/layout/radial4"/>
    <dgm:cxn modelId="{E8987E6F-A908-4417-A64C-AA49ED52E322}" srcId="{4282EFF4-42FF-4A73-BAD4-DB2D8859320B}" destId="{8F0B3929-1E92-429C-AA1F-82A607B4A826}" srcOrd="2" destOrd="0" parTransId="{8DD2A8D8-1739-47B6-898F-43166455705B}" sibTransId="{8EDA6B0D-379B-4379-8714-4836CCD592D4}"/>
    <dgm:cxn modelId="{3C0B7455-A2C8-446E-8B65-CEA735DDC57F}" type="presParOf" srcId="{E462805E-3180-41DB-BA60-FEF38F257F4C}" destId="{A9001C29-6312-4573-AAE5-2F95EF34454C}" srcOrd="0" destOrd="0" presId="urn:microsoft.com/office/officeart/2005/8/layout/radial4"/>
    <dgm:cxn modelId="{42086F51-5871-447F-BA12-E21FAED820C1}" type="presParOf" srcId="{E462805E-3180-41DB-BA60-FEF38F257F4C}" destId="{240D8197-D5A5-4AC4-957A-FDDB7B0138E3}" srcOrd="1" destOrd="0" presId="urn:microsoft.com/office/officeart/2005/8/layout/radial4"/>
    <dgm:cxn modelId="{66A1CCB1-8014-4704-B2E5-794AF16927FD}" type="presParOf" srcId="{E462805E-3180-41DB-BA60-FEF38F257F4C}" destId="{79E80CD1-E274-4387-A719-0112E7432696}" srcOrd="2" destOrd="0" presId="urn:microsoft.com/office/officeart/2005/8/layout/radial4"/>
    <dgm:cxn modelId="{09A4DB75-D1E2-4206-8ED8-F978F89B4A47}" type="presParOf" srcId="{E462805E-3180-41DB-BA60-FEF38F257F4C}" destId="{72F5C165-3768-4D59-8535-ED5162CE706F}" srcOrd="3" destOrd="0" presId="urn:microsoft.com/office/officeart/2005/8/layout/radial4"/>
    <dgm:cxn modelId="{A2240F6F-5DF6-4020-A926-EBF5C92BA5E7}" type="presParOf" srcId="{E462805E-3180-41DB-BA60-FEF38F257F4C}" destId="{D5BF3C91-9DC1-48A9-9339-CEDCD942DC15}" srcOrd="4" destOrd="0" presId="urn:microsoft.com/office/officeart/2005/8/layout/radial4"/>
    <dgm:cxn modelId="{80517C4C-C2E0-480C-B1A3-5715FB4B9585}" type="presParOf" srcId="{E462805E-3180-41DB-BA60-FEF38F257F4C}" destId="{D6C62F5E-3105-460E-9526-A867B8399011}" srcOrd="5" destOrd="0" presId="urn:microsoft.com/office/officeart/2005/8/layout/radial4"/>
    <dgm:cxn modelId="{8ED9D61D-E7E8-4BE9-9C08-8289E6AE837D}" type="presParOf" srcId="{E462805E-3180-41DB-BA60-FEF38F257F4C}" destId="{16ECD7EF-9B9B-46DC-A11E-874139F6D2BF}"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169381-5D72-4922-872F-CE7F566AD392}" type="doc">
      <dgm:prSet loTypeId="urn:microsoft.com/office/officeart/2005/8/layout/StepDownProcess" loCatId="process" qsTypeId="urn:microsoft.com/office/officeart/2005/8/quickstyle/simple1" qsCatId="simple" csTypeId="urn:microsoft.com/office/officeart/2005/8/colors/colorful1" csCatId="colorful" phldr="1"/>
      <dgm:spPr/>
      <dgm:t>
        <a:bodyPr/>
        <a:lstStyle/>
        <a:p>
          <a:endParaRPr lang="en-US"/>
        </a:p>
      </dgm:t>
    </dgm:pt>
    <dgm:pt modelId="{6924C7FA-8BE4-460E-873E-CC3CA8EED935}">
      <dgm:prSet phldrT="[Text]" custT="1"/>
      <dgm:spPr/>
      <dgm:t>
        <a:bodyPr/>
        <a:lstStyle/>
        <a:p>
          <a:r>
            <a:rPr lang="en-US" sz="2800" dirty="0" smtClean="0"/>
            <a:t>Deans’ feedback</a:t>
          </a:r>
          <a:endParaRPr lang="en-US" sz="2800" dirty="0"/>
        </a:p>
      </dgm:t>
    </dgm:pt>
    <dgm:pt modelId="{91911754-5086-45E7-8D33-AC8146CBB43D}" type="parTrans" cxnId="{D01ECEAD-5D8F-46C5-A04D-5F1BB7BE60E7}">
      <dgm:prSet/>
      <dgm:spPr/>
      <dgm:t>
        <a:bodyPr/>
        <a:lstStyle/>
        <a:p>
          <a:endParaRPr lang="en-US"/>
        </a:p>
      </dgm:t>
    </dgm:pt>
    <dgm:pt modelId="{67768077-6AEB-4C29-AD91-F88766AA0C0C}" type="sibTrans" cxnId="{D01ECEAD-5D8F-46C5-A04D-5F1BB7BE60E7}">
      <dgm:prSet/>
      <dgm:spPr/>
      <dgm:t>
        <a:bodyPr/>
        <a:lstStyle/>
        <a:p>
          <a:endParaRPr lang="en-US"/>
        </a:p>
      </dgm:t>
    </dgm:pt>
    <dgm:pt modelId="{C992B0D5-A6DB-42E7-A3AF-E6EC2B380F8A}">
      <dgm:prSet phldrT="[Text]" custT="1"/>
      <dgm:spPr/>
      <dgm:t>
        <a:bodyPr/>
        <a:lstStyle/>
        <a:p>
          <a:r>
            <a:rPr lang="en-US" sz="2800" dirty="0" smtClean="0"/>
            <a:t>Provost’s feedback</a:t>
          </a:r>
          <a:endParaRPr lang="en-US" sz="2800" dirty="0"/>
        </a:p>
      </dgm:t>
    </dgm:pt>
    <dgm:pt modelId="{F66229C2-557C-489D-9C00-90E29D0816AA}" type="parTrans" cxnId="{4634D330-3048-4A22-902F-17F0BA97C410}">
      <dgm:prSet/>
      <dgm:spPr/>
      <dgm:t>
        <a:bodyPr/>
        <a:lstStyle/>
        <a:p>
          <a:endParaRPr lang="en-US"/>
        </a:p>
      </dgm:t>
    </dgm:pt>
    <dgm:pt modelId="{90084F4C-4A6E-4F4B-83A5-8308E4D073B2}" type="sibTrans" cxnId="{4634D330-3048-4A22-902F-17F0BA97C410}">
      <dgm:prSet/>
      <dgm:spPr/>
      <dgm:t>
        <a:bodyPr/>
        <a:lstStyle/>
        <a:p>
          <a:endParaRPr lang="en-US"/>
        </a:p>
      </dgm:t>
    </dgm:pt>
    <dgm:pt modelId="{5EB987D8-572B-4577-9969-4662E2CC822E}">
      <dgm:prSet phldrT="[Text]" custT="1"/>
      <dgm:spPr/>
      <dgm:t>
        <a:bodyPr/>
        <a:lstStyle/>
        <a:p>
          <a:r>
            <a:rPr lang="en-US" sz="2800" dirty="0" smtClean="0"/>
            <a:t>Chancellor</a:t>
          </a:r>
          <a:endParaRPr lang="en-US" sz="2800" dirty="0"/>
        </a:p>
      </dgm:t>
    </dgm:pt>
    <dgm:pt modelId="{67D9E8FB-A00B-4A9E-9E4B-442BD07869AE}" type="parTrans" cxnId="{663139AB-37EB-4DE6-A2CE-623CB67D4F60}">
      <dgm:prSet/>
      <dgm:spPr/>
      <dgm:t>
        <a:bodyPr/>
        <a:lstStyle/>
        <a:p>
          <a:endParaRPr lang="en-US"/>
        </a:p>
      </dgm:t>
    </dgm:pt>
    <dgm:pt modelId="{98C18EE4-CCB5-4DA6-AB58-68ED3CC0BA00}" type="sibTrans" cxnId="{663139AB-37EB-4DE6-A2CE-623CB67D4F60}">
      <dgm:prSet/>
      <dgm:spPr/>
      <dgm:t>
        <a:bodyPr/>
        <a:lstStyle/>
        <a:p>
          <a:endParaRPr lang="en-US"/>
        </a:p>
      </dgm:t>
    </dgm:pt>
    <dgm:pt modelId="{28073369-9F9C-4CA5-B9AD-95B4B3347DCD}">
      <dgm:prSet custT="1"/>
      <dgm:spPr/>
      <dgm:t>
        <a:bodyPr/>
        <a:lstStyle/>
        <a:p>
          <a:r>
            <a:rPr lang="en-US" sz="2800" dirty="0" smtClean="0"/>
            <a:t>Faculty Senate advisory vote</a:t>
          </a:r>
          <a:endParaRPr lang="en-US" sz="2800" dirty="0"/>
        </a:p>
      </dgm:t>
    </dgm:pt>
    <dgm:pt modelId="{07105133-02A7-40D9-AF26-F0F1A0254E7F}" type="parTrans" cxnId="{E363CB8F-5ED3-490A-93B1-A9AC761A6858}">
      <dgm:prSet/>
      <dgm:spPr/>
      <dgm:t>
        <a:bodyPr/>
        <a:lstStyle/>
        <a:p>
          <a:endParaRPr lang="en-US"/>
        </a:p>
      </dgm:t>
    </dgm:pt>
    <dgm:pt modelId="{E7432D65-1C9E-4D73-8E5F-F5E47FFBAB21}" type="sibTrans" cxnId="{E363CB8F-5ED3-490A-93B1-A9AC761A6858}">
      <dgm:prSet/>
      <dgm:spPr/>
      <dgm:t>
        <a:bodyPr/>
        <a:lstStyle/>
        <a:p>
          <a:endParaRPr lang="en-US"/>
        </a:p>
      </dgm:t>
    </dgm:pt>
    <dgm:pt modelId="{4F7946E6-8495-40AC-9DA4-ED430D2E8915}" type="pres">
      <dgm:prSet presAssocID="{FF169381-5D72-4922-872F-CE7F566AD392}" presName="rootnode" presStyleCnt="0">
        <dgm:presLayoutVars>
          <dgm:chMax/>
          <dgm:chPref/>
          <dgm:dir/>
          <dgm:animLvl val="lvl"/>
        </dgm:presLayoutVars>
      </dgm:prSet>
      <dgm:spPr/>
      <dgm:t>
        <a:bodyPr/>
        <a:lstStyle/>
        <a:p>
          <a:endParaRPr lang="en-US"/>
        </a:p>
      </dgm:t>
    </dgm:pt>
    <dgm:pt modelId="{BE267C93-3F3D-49F8-98FD-FCAB4AD0BF37}" type="pres">
      <dgm:prSet presAssocID="{6924C7FA-8BE4-460E-873E-CC3CA8EED935}" presName="composite" presStyleCnt="0"/>
      <dgm:spPr/>
    </dgm:pt>
    <dgm:pt modelId="{B5672AB3-1CF6-44FB-B768-EC546723B011}" type="pres">
      <dgm:prSet presAssocID="{6924C7FA-8BE4-460E-873E-CC3CA8EED935}" presName="bentUpArrow1" presStyleLbl="alignImgPlace1" presStyleIdx="0" presStyleCnt="3"/>
      <dgm:spPr/>
    </dgm:pt>
    <dgm:pt modelId="{5CFD8C0F-46A9-4136-A7DF-DACAE19E736C}" type="pres">
      <dgm:prSet presAssocID="{6924C7FA-8BE4-460E-873E-CC3CA8EED935}" presName="ParentText" presStyleLbl="node1" presStyleIdx="0" presStyleCnt="4">
        <dgm:presLayoutVars>
          <dgm:chMax val="1"/>
          <dgm:chPref val="1"/>
          <dgm:bulletEnabled val="1"/>
        </dgm:presLayoutVars>
      </dgm:prSet>
      <dgm:spPr/>
      <dgm:t>
        <a:bodyPr/>
        <a:lstStyle/>
        <a:p>
          <a:endParaRPr lang="en-US"/>
        </a:p>
      </dgm:t>
    </dgm:pt>
    <dgm:pt modelId="{C4175D18-A125-4B9C-BB68-CC28FF903FB1}" type="pres">
      <dgm:prSet presAssocID="{6924C7FA-8BE4-460E-873E-CC3CA8EED935}" presName="ChildText" presStyleLbl="revTx" presStyleIdx="0" presStyleCnt="3">
        <dgm:presLayoutVars>
          <dgm:chMax val="0"/>
          <dgm:chPref val="0"/>
          <dgm:bulletEnabled val="1"/>
        </dgm:presLayoutVars>
      </dgm:prSet>
      <dgm:spPr/>
    </dgm:pt>
    <dgm:pt modelId="{739E9260-3BE3-4D73-BBB6-25702B822176}" type="pres">
      <dgm:prSet presAssocID="{67768077-6AEB-4C29-AD91-F88766AA0C0C}" presName="sibTrans" presStyleCnt="0"/>
      <dgm:spPr/>
    </dgm:pt>
    <dgm:pt modelId="{BC2BB4CA-0DDF-4B54-A781-D71AF1F2903B}" type="pres">
      <dgm:prSet presAssocID="{28073369-9F9C-4CA5-B9AD-95B4B3347DCD}" presName="composite" presStyleCnt="0"/>
      <dgm:spPr/>
    </dgm:pt>
    <dgm:pt modelId="{4F1FB58C-4C4C-4E53-9AA0-A5C5ECE3767B}" type="pres">
      <dgm:prSet presAssocID="{28073369-9F9C-4CA5-B9AD-95B4B3347DCD}" presName="bentUpArrow1" presStyleLbl="alignImgPlace1" presStyleIdx="1" presStyleCnt="3"/>
      <dgm:spPr/>
    </dgm:pt>
    <dgm:pt modelId="{7D9925B9-D7CD-4293-8C51-1ECB524EF37D}" type="pres">
      <dgm:prSet presAssocID="{28073369-9F9C-4CA5-B9AD-95B4B3347DCD}" presName="ParentText" presStyleLbl="node1" presStyleIdx="1" presStyleCnt="4">
        <dgm:presLayoutVars>
          <dgm:chMax val="1"/>
          <dgm:chPref val="1"/>
          <dgm:bulletEnabled val="1"/>
        </dgm:presLayoutVars>
      </dgm:prSet>
      <dgm:spPr/>
      <dgm:t>
        <a:bodyPr/>
        <a:lstStyle/>
        <a:p>
          <a:endParaRPr lang="en-US"/>
        </a:p>
      </dgm:t>
    </dgm:pt>
    <dgm:pt modelId="{185F8D66-B1B5-427F-8500-E37468EA9744}" type="pres">
      <dgm:prSet presAssocID="{28073369-9F9C-4CA5-B9AD-95B4B3347DCD}" presName="ChildText" presStyleLbl="revTx" presStyleIdx="1" presStyleCnt="3">
        <dgm:presLayoutVars>
          <dgm:chMax val="0"/>
          <dgm:chPref val="0"/>
          <dgm:bulletEnabled val="1"/>
        </dgm:presLayoutVars>
      </dgm:prSet>
      <dgm:spPr/>
    </dgm:pt>
    <dgm:pt modelId="{D70E0E13-EE56-415F-9DEF-D39B37390199}" type="pres">
      <dgm:prSet presAssocID="{E7432D65-1C9E-4D73-8E5F-F5E47FFBAB21}" presName="sibTrans" presStyleCnt="0"/>
      <dgm:spPr/>
    </dgm:pt>
    <dgm:pt modelId="{E230F19F-486D-4AD3-A096-F3A78165854E}" type="pres">
      <dgm:prSet presAssocID="{C992B0D5-A6DB-42E7-A3AF-E6EC2B380F8A}" presName="composite" presStyleCnt="0"/>
      <dgm:spPr/>
    </dgm:pt>
    <dgm:pt modelId="{7A3935E1-559F-4B02-994B-CF1822AC738E}" type="pres">
      <dgm:prSet presAssocID="{C992B0D5-A6DB-42E7-A3AF-E6EC2B380F8A}" presName="bentUpArrow1" presStyleLbl="alignImgPlace1" presStyleIdx="2" presStyleCnt="3"/>
      <dgm:spPr/>
    </dgm:pt>
    <dgm:pt modelId="{278F635E-B66C-421B-9662-31C80AEB2D03}" type="pres">
      <dgm:prSet presAssocID="{C992B0D5-A6DB-42E7-A3AF-E6EC2B380F8A}" presName="ParentText" presStyleLbl="node1" presStyleIdx="2" presStyleCnt="4">
        <dgm:presLayoutVars>
          <dgm:chMax val="1"/>
          <dgm:chPref val="1"/>
          <dgm:bulletEnabled val="1"/>
        </dgm:presLayoutVars>
      </dgm:prSet>
      <dgm:spPr/>
      <dgm:t>
        <a:bodyPr/>
        <a:lstStyle/>
        <a:p>
          <a:endParaRPr lang="en-US"/>
        </a:p>
      </dgm:t>
    </dgm:pt>
    <dgm:pt modelId="{215F305A-4C70-4B1D-87EB-B037786A98F8}" type="pres">
      <dgm:prSet presAssocID="{C992B0D5-A6DB-42E7-A3AF-E6EC2B380F8A}" presName="ChildText" presStyleLbl="revTx" presStyleIdx="2" presStyleCnt="3">
        <dgm:presLayoutVars>
          <dgm:chMax val="0"/>
          <dgm:chPref val="0"/>
          <dgm:bulletEnabled val="1"/>
        </dgm:presLayoutVars>
      </dgm:prSet>
      <dgm:spPr/>
    </dgm:pt>
    <dgm:pt modelId="{05F4428B-7067-4B24-832C-80D4A05496CE}" type="pres">
      <dgm:prSet presAssocID="{90084F4C-4A6E-4F4B-83A5-8308E4D073B2}" presName="sibTrans" presStyleCnt="0"/>
      <dgm:spPr/>
    </dgm:pt>
    <dgm:pt modelId="{3DE865D4-4C45-426B-8E29-75FB858ED33C}" type="pres">
      <dgm:prSet presAssocID="{5EB987D8-572B-4577-9969-4662E2CC822E}" presName="composite" presStyleCnt="0"/>
      <dgm:spPr/>
    </dgm:pt>
    <dgm:pt modelId="{9451EE15-3FA7-471D-B740-C8BD8E2166C8}" type="pres">
      <dgm:prSet presAssocID="{5EB987D8-572B-4577-9969-4662E2CC822E}" presName="ParentText" presStyleLbl="node1" presStyleIdx="3" presStyleCnt="4">
        <dgm:presLayoutVars>
          <dgm:chMax val="1"/>
          <dgm:chPref val="1"/>
          <dgm:bulletEnabled val="1"/>
        </dgm:presLayoutVars>
      </dgm:prSet>
      <dgm:spPr/>
      <dgm:t>
        <a:bodyPr/>
        <a:lstStyle/>
        <a:p>
          <a:endParaRPr lang="en-US"/>
        </a:p>
      </dgm:t>
    </dgm:pt>
  </dgm:ptLst>
  <dgm:cxnLst>
    <dgm:cxn modelId="{4B820BEB-D2B4-475A-AF7C-99C79AB4AB95}" type="presOf" srcId="{6924C7FA-8BE4-460E-873E-CC3CA8EED935}" destId="{5CFD8C0F-46A9-4136-A7DF-DACAE19E736C}" srcOrd="0" destOrd="0" presId="urn:microsoft.com/office/officeart/2005/8/layout/StepDownProcess"/>
    <dgm:cxn modelId="{4634D330-3048-4A22-902F-17F0BA97C410}" srcId="{FF169381-5D72-4922-872F-CE7F566AD392}" destId="{C992B0D5-A6DB-42E7-A3AF-E6EC2B380F8A}" srcOrd="2" destOrd="0" parTransId="{F66229C2-557C-489D-9C00-90E29D0816AA}" sibTransId="{90084F4C-4A6E-4F4B-83A5-8308E4D073B2}"/>
    <dgm:cxn modelId="{4D78B928-8559-46C7-953C-1FF137FDBA9D}" type="presOf" srcId="{28073369-9F9C-4CA5-B9AD-95B4B3347DCD}" destId="{7D9925B9-D7CD-4293-8C51-1ECB524EF37D}" srcOrd="0" destOrd="0" presId="urn:microsoft.com/office/officeart/2005/8/layout/StepDownProcess"/>
    <dgm:cxn modelId="{90509FE2-F1A0-4B07-A4CA-4E4A96E39DDB}" type="presOf" srcId="{5EB987D8-572B-4577-9969-4662E2CC822E}" destId="{9451EE15-3FA7-471D-B740-C8BD8E2166C8}" srcOrd="0" destOrd="0" presId="urn:microsoft.com/office/officeart/2005/8/layout/StepDownProcess"/>
    <dgm:cxn modelId="{D01ECEAD-5D8F-46C5-A04D-5F1BB7BE60E7}" srcId="{FF169381-5D72-4922-872F-CE7F566AD392}" destId="{6924C7FA-8BE4-460E-873E-CC3CA8EED935}" srcOrd="0" destOrd="0" parTransId="{91911754-5086-45E7-8D33-AC8146CBB43D}" sibTransId="{67768077-6AEB-4C29-AD91-F88766AA0C0C}"/>
    <dgm:cxn modelId="{787B24DC-E8BF-4C05-9C6A-04CCFAAF86F8}" type="presOf" srcId="{C992B0D5-A6DB-42E7-A3AF-E6EC2B380F8A}" destId="{278F635E-B66C-421B-9662-31C80AEB2D03}" srcOrd="0" destOrd="0" presId="urn:microsoft.com/office/officeart/2005/8/layout/StepDownProcess"/>
    <dgm:cxn modelId="{0E2454FD-9E9E-456F-85A7-0352430CD312}" type="presOf" srcId="{FF169381-5D72-4922-872F-CE7F566AD392}" destId="{4F7946E6-8495-40AC-9DA4-ED430D2E8915}" srcOrd="0" destOrd="0" presId="urn:microsoft.com/office/officeart/2005/8/layout/StepDownProcess"/>
    <dgm:cxn modelId="{E363CB8F-5ED3-490A-93B1-A9AC761A6858}" srcId="{FF169381-5D72-4922-872F-CE7F566AD392}" destId="{28073369-9F9C-4CA5-B9AD-95B4B3347DCD}" srcOrd="1" destOrd="0" parTransId="{07105133-02A7-40D9-AF26-F0F1A0254E7F}" sibTransId="{E7432D65-1C9E-4D73-8E5F-F5E47FFBAB21}"/>
    <dgm:cxn modelId="{663139AB-37EB-4DE6-A2CE-623CB67D4F60}" srcId="{FF169381-5D72-4922-872F-CE7F566AD392}" destId="{5EB987D8-572B-4577-9969-4662E2CC822E}" srcOrd="3" destOrd="0" parTransId="{67D9E8FB-A00B-4A9E-9E4B-442BD07869AE}" sibTransId="{98C18EE4-CCB5-4DA6-AB58-68ED3CC0BA00}"/>
    <dgm:cxn modelId="{CEE4685A-F40E-461A-B84D-BE6F02FA0D3D}" type="presParOf" srcId="{4F7946E6-8495-40AC-9DA4-ED430D2E8915}" destId="{BE267C93-3F3D-49F8-98FD-FCAB4AD0BF37}" srcOrd="0" destOrd="0" presId="urn:microsoft.com/office/officeart/2005/8/layout/StepDownProcess"/>
    <dgm:cxn modelId="{2DD6A28D-B3B7-4D81-B130-0745E8F8013E}" type="presParOf" srcId="{BE267C93-3F3D-49F8-98FD-FCAB4AD0BF37}" destId="{B5672AB3-1CF6-44FB-B768-EC546723B011}" srcOrd="0" destOrd="0" presId="urn:microsoft.com/office/officeart/2005/8/layout/StepDownProcess"/>
    <dgm:cxn modelId="{EA67D5B3-1894-45B1-8F1D-8ECB4D61816B}" type="presParOf" srcId="{BE267C93-3F3D-49F8-98FD-FCAB4AD0BF37}" destId="{5CFD8C0F-46A9-4136-A7DF-DACAE19E736C}" srcOrd="1" destOrd="0" presId="urn:microsoft.com/office/officeart/2005/8/layout/StepDownProcess"/>
    <dgm:cxn modelId="{87E97D04-19B3-478C-995E-DECC8AE28F7A}" type="presParOf" srcId="{BE267C93-3F3D-49F8-98FD-FCAB4AD0BF37}" destId="{C4175D18-A125-4B9C-BB68-CC28FF903FB1}" srcOrd="2" destOrd="0" presId="urn:microsoft.com/office/officeart/2005/8/layout/StepDownProcess"/>
    <dgm:cxn modelId="{0C413615-8979-47E1-BF6C-B6BC27636338}" type="presParOf" srcId="{4F7946E6-8495-40AC-9DA4-ED430D2E8915}" destId="{739E9260-3BE3-4D73-BBB6-25702B822176}" srcOrd="1" destOrd="0" presId="urn:microsoft.com/office/officeart/2005/8/layout/StepDownProcess"/>
    <dgm:cxn modelId="{899FE42A-19D0-4B9E-8169-73F1691BAF69}" type="presParOf" srcId="{4F7946E6-8495-40AC-9DA4-ED430D2E8915}" destId="{BC2BB4CA-0DDF-4B54-A781-D71AF1F2903B}" srcOrd="2" destOrd="0" presId="urn:microsoft.com/office/officeart/2005/8/layout/StepDownProcess"/>
    <dgm:cxn modelId="{1A5D7F80-481B-4F67-A38F-3739A99F580E}" type="presParOf" srcId="{BC2BB4CA-0DDF-4B54-A781-D71AF1F2903B}" destId="{4F1FB58C-4C4C-4E53-9AA0-A5C5ECE3767B}" srcOrd="0" destOrd="0" presId="urn:microsoft.com/office/officeart/2005/8/layout/StepDownProcess"/>
    <dgm:cxn modelId="{B0CCD751-DCB0-4F5A-ACF6-6D4186902327}" type="presParOf" srcId="{BC2BB4CA-0DDF-4B54-A781-D71AF1F2903B}" destId="{7D9925B9-D7CD-4293-8C51-1ECB524EF37D}" srcOrd="1" destOrd="0" presId="urn:microsoft.com/office/officeart/2005/8/layout/StepDownProcess"/>
    <dgm:cxn modelId="{88EDD983-14DC-4C1F-9122-C7FBC67EFA16}" type="presParOf" srcId="{BC2BB4CA-0DDF-4B54-A781-D71AF1F2903B}" destId="{185F8D66-B1B5-427F-8500-E37468EA9744}" srcOrd="2" destOrd="0" presId="urn:microsoft.com/office/officeart/2005/8/layout/StepDownProcess"/>
    <dgm:cxn modelId="{1D115376-CF4C-4AEB-AD15-9062D6D8B66B}" type="presParOf" srcId="{4F7946E6-8495-40AC-9DA4-ED430D2E8915}" destId="{D70E0E13-EE56-415F-9DEF-D39B37390199}" srcOrd="3" destOrd="0" presId="urn:microsoft.com/office/officeart/2005/8/layout/StepDownProcess"/>
    <dgm:cxn modelId="{BF03BB69-5A21-4E0E-9231-E2BAA53683AC}" type="presParOf" srcId="{4F7946E6-8495-40AC-9DA4-ED430D2E8915}" destId="{E230F19F-486D-4AD3-A096-F3A78165854E}" srcOrd="4" destOrd="0" presId="urn:microsoft.com/office/officeart/2005/8/layout/StepDownProcess"/>
    <dgm:cxn modelId="{8D791DF3-BBCA-4C29-BAEF-74488221AF21}" type="presParOf" srcId="{E230F19F-486D-4AD3-A096-F3A78165854E}" destId="{7A3935E1-559F-4B02-994B-CF1822AC738E}" srcOrd="0" destOrd="0" presId="urn:microsoft.com/office/officeart/2005/8/layout/StepDownProcess"/>
    <dgm:cxn modelId="{43A961C2-2268-4D38-9690-7FC00CA7667D}" type="presParOf" srcId="{E230F19F-486D-4AD3-A096-F3A78165854E}" destId="{278F635E-B66C-421B-9662-31C80AEB2D03}" srcOrd="1" destOrd="0" presId="urn:microsoft.com/office/officeart/2005/8/layout/StepDownProcess"/>
    <dgm:cxn modelId="{93D88A6F-B97A-487B-862B-8A96080B2C16}" type="presParOf" srcId="{E230F19F-486D-4AD3-A096-F3A78165854E}" destId="{215F305A-4C70-4B1D-87EB-B037786A98F8}" srcOrd="2" destOrd="0" presId="urn:microsoft.com/office/officeart/2005/8/layout/StepDownProcess"/>
    <dgm:cxn modelId="{7A449EF6-296D-4EFE-8B00-FAEAC6AB2E2E}" type="presParOf" srcId="{4F7946E6-8495-40AC-9DA4-ED430D2E8915}" destId="{05F4428B-7067-4B24-832C-80D4A05496CE}" srcOrd="5" destOrd="0" presId="urn:microsoft.com/office/officeart/2005/8/layout/StepDownProcess"/>
    <dgm:cxn modelId="{8A46D6CB-E00D-462D-BCBE-916A8ABB0C5C}" type="presParOf" srcId="{4F7946E6-8495-40AC-9DA4-ED430D2E8915}" destId="{3DE865D4-4C45-426B-8E29-75FB858ED33C}" srcOrd="6" destOrd="0" presId="urn:microsoft.com/office/officeart/2005/8/layout/StepDownProcess"/>
    <dgm:cxn modelId="{18C904CE-1B5D-4945-BD8D-625F8107F3EC}" type="presParOf" srcId="{3DE865D4-4C45-426B-8E29-75FB858ED33C}" destId="{9451EE15-3FA7-471D-B740-C8BD8E2166C8}"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2C5C60-E689-45E5-8E43-61DC63A648DE}" type="doc">
      <dgm:prSet loTypeId="urn:microsoft.com/office/officeart/2008/layout/HorizontalMultiLevelHierarchy" loCatId="hierarchy" qsTypeId="urn:microsoft.com/office/officeart/2005/8/quickstyle/simple1" qsCatId="simple" csTypeId="urn:microsoft.com/office/officeart/2005/8/colors/colorful4" csCatId="colorful" phldr="1"/>
      <dgm:spPr/>
      <dgm:t>
        <a:bodyPr/>
        <a:lstStyle/>
        <a:p>
          <a:endParaRPr lang="en-US"/>
        </a:p>
      </dgm:t>
    </dgm:pt>
    <dgm:pt modelId="{D118EC81-AF9E-4CAC-8906-DA5AC4D657FA}">
      <dgm:prSet phldrT="[Text]"/>
      <dgm:spPr/>
      <dgm:t>
        <a:bodyPr/>
        <a:lstStyle/>
        <a:p>
          <a:r>
            <a:rPr lang="en-US" dirty="0" smtClean="0"/>
            <a:t>Reorganization Study Committee</a:t>
          </a:r>
          <a:endParaRPr lang="en-US" dirty="0"/>
        </a:p>
      </dgm:t>
    </dgm:pt>
    <dgm:pt modelId="{EDCF86CA-E17A-4B99-B78E-55F35F68E39B}" type="parTrans" cxnId="{B90056EA-8156-413A-BEBF-5345E48C3400}">
      <dgm:prSet/>
      <dgm:spPr/>
      <dgm:t>
        <a:bodyPr/>
        <a:lstStyle/>
        <a:p>
          <a:endParaRPr lang="en-US"/>
        </a:p>
      </dgm:t>
    </dgm:pt>
    <dgm:pt modelId="{B71C44F7-23BB-444B-B879-516729799AAB}" type="sibTrans" cxnId="{B90056EA-8156-413A-BEBF-5345E48C3400}">
      <dgm:prSet/>
      <dgm:spPr/>
      <dgm:t>
        <a:bodyPr/>
        <a:lstStyle/>
        <a:p>
          <a:endParaRPr lang="en-US"/>
        </a:p>
      </dgm:t>
    </dgm:pt>
    <dgm:pt modelId="{16E2EAEA-68AF-4025-9213-BA55E69E21A2}">
      <dgm:prSet phldrT="[Text]" custT="1"/>
      <dgm:spPr/>
      <dgm:t>
        <a:bodyPr/>
        <a:lstStyle/>
        <a:p>
          <a:r>
            <a:rPr lang="en-US" sz="2600" baseline="0" dirty="0" smtClean="0"/>
            <a:t>Chancellor and Provost</a:t>
          </a:r>
          <a:endParaRPr lang="en-US" sz="2600" baseline="0" dirty="0"/>
        </a:p>
      </dgm:t>
    </dgm:pt>
    <dgm:pt modelId="{FE7692AC-6428-4011-ABDB-91A64E8B86C3}" type="parTrans" cxnId="{2948795A-88BF-4140-A13C-16C4A5D97EC7}">
      <dgm:prSet/>
      <dgm:spPr/>
      <dgm:t>
        <a:bodyPr/>
        <a:lstStyle/>
        <a:p>
          <a:endParaRPr lang="en-US"/>
        </a:p>
      </dgm:t>
    </dgm:pt>
    <dgm:pt modelId="{7840961B-5ACA-44E7-BDD5-E5AE728518F2}" type="sibTrans" cxnId="{2948795A-88BF-4140-A13C-16C4A5D97EC7}">
      <dgm:prSet/>
      <dgm:spPr/>
      <dgm:t>
        <a:bodyPr/>
        <a:lstStyle/>
        <a:p>
          <a:endParaRPr lang="en-US"/>
        </a:p>
      </dgm:t>
    </dgm:pt>
    <dgm:pt modelId="{7127D4AA-F261-4A40-B335-DCC7DE1DF973}">
      <dgm:prSet phldrT="[Text]" custT="1"/>
      <dgm:spPr/>
      <dgm:t>
        <a:bodyPr/>
        <a:lstStyle/>
        <a:p>
          <a:r>
            <a:rPr lang="en-US" sz="2600" baseline="0" dirty="0" smtClean="0"/>
            <a:t>Deans</a:t>
          </a:r>
          <a:endParaRPr lang="en-US" sz="2600" baseline="0" dirty="0"/>
        </a:p>
      </dgm:t>
    </dgm:pt>
    <dgm:pt modelId="{F3BF3A31-DB9F-41AB-A593-E8872F8F39AF}" type="parTrans" cxnId="{57270FFF-E359-4BD4-9E04-7ACCF1B213DB}">
      <dgm:prSet/>
      <dgm:spPr/>
      <dgm:t>
        <a:bodyPr/>
        <a:lstStyle/>
        <a:p>
          <a:endParaRPr lang="en-US"/>
        </a:p>
      </dgm:t>
    </dgm:pt>
    <dgm:pt modelId="{21615C86-BC58-4D93-A05D-E178D4446BBA}" type="sibTrans" cxnId="{57270FFF-E359-4BD4-9E04-7ACCF1B213DB}">
      <dgm:prSet/>
      <dgm:spPr/>
      <dgm:t>
        <a:bodyPr/>
        <a:lstStyle/>
        <a:p>
          <a:endParaRPr lang="en-US"/>
        </a:p>
      </dgm:t>
    </dgm:pt>
    <dgm:pt modelId="{4E67E6EE-60E4-4E8F-9B83-E490DBFF6761}">
      <dgm:prSet phldrT="[Text]" custT="1"/>
      <dgm:spPr/>
      <dgm:t>
        <a:bodyPr/>
        <a:lstStyle/>
        <a:p>
          <a:r>
            <a:rPr lang="en-US" sz="2600" baseline="0" dirty="0" smtClean="0"/>
            <a:t>Faculty Representatives</a:t>
          </a:r>
          <a:endParaRPr lang="en-US" sz="2600" baseline="0" dirty="0"/>
        </a:p>
      </dgm:t>
    </dgm:pt>
    <dgm:pt modelId="{1A3D2505-6786-4600-AB5A-62F85D8DC05C}" type="parTrans" cxnId="{BF968115-ED0C-4B22-B52E-DBBB92634694}">
      <dgm:prSet/>
      <dgm:spPr/>
      <dgm:t>
        <a:bodyPr/>
        <a:lstStyle/>
        <a:p>
          <a:endParaRPr lang="en-US"/>
        </a:p>
      </dgm:t>
    </dgm:pt>
    <dgm:pt modelId="{927F0039-2382-4BB3-B45B-D13534AC2B1A}" type="sibTrans" cxnId="{BF968115-ED0C-4B22-B52E-DBBB92634694}">
      <dgm:prSet/>
      <dgm:spPr/>
      <dgm:t>
        <a:bodyPr/>
        <a:lstStyle/>
        <a:p>
          <a:endParaRPr lang="en-US"/>
        </a:p>
      </dgm:t>
    </dgm:pt>
    <dgm:pt modelId="{1B29B505-5DE0-4D69-AF1E-572D49A83DD7}">
      <dgm:prSet custT="1"/>
      <dgm:spPr/>
      <dgm:t>
        <a:bodyPr/>
        <a:lstStyle/>
        <a:p>
          <a:r>
            <a:rPr lang="en-US" sz="2600" baseline="0" dirty="0" smtClean="0"/>
            <a:t>Unit and University Budget Committees</a:t>
          </a:r>
          <a:endParaRPr lang="en-US" sz="2600" baseline="0" dirty="0"/>
        </a:p>
      </dgm:t>
    </dgm:pt>
    <dgm:pt modelId="{95436592-2669-466C-869A-634E54F3FE70}" type="parTrans" cxnId="{40D11AE9-BB1D-494D-B01E-1A44C55EA55C}">
      <dgm:prSet/>
      <dgm:spPr/>
      <dgm:t>
        <a:bodyPr/>
        <a:lstStyle/>
        <a:p>
          <a:endParaRPr lang="en-US"/>
        </a:p>
      </dgm:t>
    </dgm:pt>
    <dgm:pt modelId="{337BB3FE-5C78-492D-A859-EF8F0F89F993}" type="sibTrans" cxnId="{40D11AE9-BB1D-494D-B01E-1A44C55EA55C}">
      <dgm:prSet/>
      <dgm:spPr/>
      <dgm:t>
        <a:bodyPr/>
        <a:lstStyle/>
        <a:p>
          <a:endParaRPr lang="en-US"/>
        </a:p>
      </dgm:t>
    </dgm:pt>
    <dgm:pt modelId="{E5093590-D793-4B29-BC8B-CC1F0976A803}">
      <dgm:prSet custT="1"/>
      <dgm:spPr/>
      <dgm:t>
        <a:bodyPr/>
        <a:lstStyle/>
        <a:p>
          <a:r>
            <a:rPr lang="en-US" sz="2600" baseline="0" dirty="0" smtClean="0"/>
            <a:t>Staff, Student, and Alumni Representatives</a:t>
          </a:r>
          <a:endParaRPr lang="en-US" sz="2600" baseline="0" dirty="0"/>
        </a:p>
      </dgm:t>
    </dgm:pt>
    <dgm:pt modelId="{92628098-36A0-4A0A-976C-8EAAFEA6EAAE}" type="parTrans" cxnId="{0CD8D7E3-CB45-4865-B79C-48EDF29FE605}">
      <dgm:prSet/>
      <dgm:spPr/>
      <dgm:t>
        <a:bodyPr/>
        <a:lstStyle/>
        <a:p>
          <a:endParaRPr lang="en-US"/>
        </a:p>
      </dgm:t>
    </dgm:pt>
    <dgm:pt modelId="{719AE19F-FAF2-4FC0-8A48-8A11BB3D4DBA}" type="sibTrans" cxnId="{0CD8D7E3-CB45-4865-B79C-48EDF29FE605}">
      <dgm:prSet/>
      <dgm:spPr/>
      <dgm:t>
        <a:bodyPr/>
        <a:lstStyle/>
        <a:p>
          <a:endParaRPr lang="en-US"/>
        </a:p>
      </dgm:t>
    </dgm:pt>
    <dgm:pt modelId="{FC0C7CB2-FCCB-4CCF-ABF9-53916EB926B6}" type="pres">
      <dgm:prSet presAssocID="{892C5C60-E689-45E5-8E43-61DC63A648DE}" presName="Name0" presStyleCnt="0">
        <dgm:presLayoutVars>
          <dgm:chPref val="1"/>
          <dgm:dir/>
          <dgm:animOne val="branch"/>
          <dgm:animLvl val="lvl"/>
          <dgm:resizeHandles val="exact"/>
        </dgm:presLayoutVars>
      </dgm:prSet>
      <dgm:spPr/>
      <dgm:t>
        <a:bodyPr/>
        <a:lstStyle/>
        <a:p>
          <a:endParaRPr lang="en-US"/>
        </a:p>
      </dgm:t>
    </dgm:pt>
    <dgm:pt modelId="{B6948A23-E6F3-4362-8979-4D32B506BDE1}" type="pres">
      <dgm:prSet presAssocID="{D118EC81-AF9E-4CAC-8906-DA5AC4D657FA}" presName="root1" presStyleCnt="0"/>
      <dgm:spPr/>
    </dgm:pt>
    <dgm:pt modelId="{DF103D38-4DD5-43C2-B77C-F2E48428D117}" type="pres">
      <dgm:prSet presAssocID="{D118EC81-AF9E-4CAC-8906-DA5AC4D657FA}" presName="LevelOneTextNode" presStyleLbl="node0" presStyleIdx="0" presStyleCnt="1">
        <dgm:presLayoutVars>
          <dgm:chPref val="3"/>
        </dgm:presLayoutVars>
      </dgm:prSet>
      <dgm:spPr/>
      <dgm:t>
        <a:bodyPr/>
        <a:lstStyle/>
        <a:p>
          <a:endParaRPr lang="en-US"/>
        </a:p>
      </dgm:t>
    </dgm:pt>
    <dgm:pt modelId="{B3487E5B-3B0D-4330-9AF1-B1A775A18BF2}" type="pres">
      <dgm:prSet presAssocID="{D118EC81-AF9E-4CAC-8906-DA5AC4D657FA}" presName="level2hierChild" presStyleCnt="0"/>
      <dgm:spPr/>
    </dgm:pt>
    <dgm:pt modelId="{17675FBA-F225-4B93-9481-5B391042BD3E}" type="pres">
      <dgm:prSet presAssocID="{FE7692AC-6428-4011-ABDB-91A64E8B86C3}" presName="conn2-1" presStyleLbl="parChTrans1D2" presStyleIdx="0" presStyleCnt="5"/>
      <dgm:spPr/>
      <dgm:t>
        <a:bodyPr/>
        <a:lstStyle/>
        <a:p>
          <a:endParaRPr lang="en-US"/>
        </a:p>
      </dgm:t>
    </dgm:pt>
    <dgm:pt modelId="{E6206CA4-EA46-411D-9C3E-760AAE957852}" type="pres">
      <dgm:prSet presAssocID="{FE7692AC-6428-4011-ABDB-91A64E8B86C3}" presName="connTx" presStyleLbl="parChTrans1D2" presStyleIdx="0" presStyleCnt="5"/>
      <dgm:spPr/>
      <dgm:t>
        <a:bodyPr/>
        <a:lstStyle/>
        <a:p>
          <a:endParaRPr lang="en-US"/>
        </a:p>
      </dgm:t>
    </dgm:pt>
    <dgm:pt modelId="{551EE178-DFC3-4753-B48A-B411C0EAB60C}" type="pres">
      <dgm:prSet presAssocID="{16E2EAEA-68AF-4025-9213-BA55E69E21A2}" presName="root2" presStyleCnt="0"/>
      <dgm:spPr/>
    </dgm:pt>
    <dgm:pt modelId="{B78C12C9-6695-4BBC-BA98-E1157A9C1676}" type="pres">
      <dgm:prSet presAssocID="{16E2EAEA-68AF-4025-9213-BA55E69E21A2}" presName="LevelTwoTextNode" presStyleLbl="node2" presStyleIdx="0" presStyleCnt="5">
        <dgm:presLayoutVars>
          <dgm:chPref val="3"/>
        </dgm:presLayoutVars>
      </dgm:prSet>
      <dgm:spPr/>
      <dgm:t>
        <a:bodyPr/>
        <a:lstStyle/>
        <a:p>
          <a:endParaRPr lang="en-US"/>
        </a:p>
      </dgm:t>
    </dgm:pt>
    <dgm:pt modelId="{C06A1115-EC0A-4B12-A173-AC7AF11FFD0B}" type="pres">
      <dgm:prSet presAssocID="{16E2EAEA-68AF-4025-9213-BA55E69E21A2}" presName="level3hierChild" presStyleCnt="0"/>
      <dgm:spPr/>
    </dgm:pt>
    <dgm:pt modelId="{5E91C51D-DBCD-4E16-83D4-9D091D921D08}" type="pres">
      <dgm:prSet presAssocID="{F3BF3A31-DB9F-41AB-A593-E8872F8F39AF}" presName="conn2-1" presStyleLbl="parChTrans1D2" presStyleIdx="1" presStyleCnt="5"/>
      <dgm:spPr/>
      <dgm:t>
        <a:bodyPr/>
        <a:lstStyle/>
        <a:p>
          <a:endParaRPr lang="en-US"/>
        </a:p>
      </dgm:t>
    </dgm:pt>
    <dgm:pt modelId="{A276038E-2850-4F89-A73A-6134B026DB03}" type="pres">
      <dgm:prSet presAssocID="{F3BF3A31-DB9F-41AB-A593-E8872F8F39AF}" presName="connTx" presStyleLbl="parChTrans1D2" presStyleIdx="1" presStyleCnt="5"/>
      <dgm:spPr/>
      <dgm:t>
        <a:bodyPr/>
        <a:lstStyle/>
        <a:p>
          <a:endParaRPr lang="en-US"/>
        </a:p>
      </dgm:t>
    </dgm:pt>
    <dgm:pt modelId="{B057E297-EEA9-4B4A-A188-71714D31A08F}" type="pres">
      <dgm:prSet presAssocID="{7127D4AA-F261-4A40-B335-DCC7DE1DF973}" presName="root2" presStyleCnt="0"/>
      <dgm:spPr/>
    </dgm:pt>
    <dgm:pt modelId="{E17E5FBE-E932-449E-89BB-410143876BFD}" type="pres">
      <dgm:prSet presAssocID="{7127D4AA-F261-4A40-B335-DCC7DE1DF973}" presName="LevelTwoTextNode" presStyleLbl="node2" presStyleIdx="1" presStyleCnt="5">
        <dgm:presLayoutVars>
          <dgm:chPref val="3"/>
        </dgm:presLayoutVars>
      </dgm:prSet>
      <dgm:spPr/>
      <dgm:t>
        <a:bodyPr/>
        <a:lstStyle/>
        <a:p>
          <a:endParaRPr lang="en-US"/>
        </a:p>
      </dgm:t>
    </dgm:pt>
    <dgm:pt modelId="{10E8CB27-4630-4376-82D7-E5CB0242DB27}" type="pres">
      <dgm:prSet presAssocID="{7127D4AA-F261-4A40-B335-DCC7DE1DF973}" presName="level3hierChild" presStyleCnt="0"/>
      <dgm:spPr/>
    </dgm:pt>
    <dgm:pt modelId="{9D55C3B5-057F-41FB-95BA-2E2C3B2A450A}" type="pres">
      <dgm:prSet presAssocID="{1A3D2505-6786-4600-AB5A-62F85D8DC05C}" presName="conn2-1" presStyleLbl="parChTrans1D2" presStyleIdx="2" presStyleCnt="5"/>
      <dgm:spPr/>
      <dgm:t>
        <a:bodyPr/>
        <a:lstStyle/>
        <a:p>
          <a:endParaRPr lang="en-US"/>
        </a:p>
      </dgm:t>
    </dgm:pt>
    <dgm:pt modelId="{EF1790A5-1352-437A-AA36-D20317CEC532}" type="pres">
      <dgm:prSet presAssocID="{1A3D2505-6786-4600-AB5A-62F85D8DC05C}" presName="connTx" presStyleLbl="parChTrans1D2" presStyleIdx="2" presStyleCnt="5"/>
      <dgm:spPr/>
      <dgm:t>
        <a:bodyPr/>
        <a:lstStyle/>
        <a:p>
          <a:endParaRPr lang="en-US"/>
        </a:p>
      </dgm:t>
    </dgm:pt>
    <dgm:pt modelId="{4C935740-568C-491F-907C-C73A6CE558A9}" type="pres">
      <dgm:prSet presAssocID="{4E67E6EE-60E4-4E8F-9B83-E490DBFF6761}" presName="root2" presStyleCnt="0"/>
      <dgm:spPr/>
    </dgm:pt>
    <dgm:pt modelId="{4A43863D-2D9E-4D9C-BC78-710091A2EDFB}" type="pres">
      <dgm:prSet presAssocID="{4E67E6EE-60E4-4E8F-9B83-E490DBFF6761}" presName="LevelTwoTextNode" presStyleLbl="node2" presStyleIdx="2" presStyleCnt="5">
        <dgm:presLayoutVars>
          <dgm:chPref val="3"/>
        </dgm:presLayoutVars>
      </dgm:prSet>
      <dgm:spPr/>
      <dgm:t>
        <a:bodyPr/>
        <a:lstStyle/>
        <a:p>
          <a:endParaRPr lang="en-US"/>
        </a:p>
      </dgm:t>
    </dgm:pt>
    <dgm:pt modelId="{B334BB17-3164-42BF-8796-2E1086E5E709}" type="pres">
      <dgm:prSet presAssocID="{4E67E6EE-60E4-4E8F-9B83-E490DBFF6761}" presName="level3hierChild" presStyleCnt="0"/>
      <dgm:spPr/>
    </dgm:pt>
    <dgm:pt modelId="{2C55F1D9-D197-4FF5-B28E-B93BA1B9AA14}" type="pres">
      <dgm:prSet presAssocID="{95436592-2669-466C-869A-634E54F3FE70}" presName="conn2-1" presStyleLbl="parChTrans1D2" presStyleIdx="3" presStyleCnt="5"/>
      <dgm:spPr/>
      <dgm:t>
        <a:bodyPr/>
        <a:lstStyle/>
        <a:p>
          <a:endParaRPr lang="en-US"/>
        </a:p>
      </dgm:t>
    </dgm:pt>
    <dgm:pt modelId="{CDB58C90-6C9F-4927-8AED-3EA7897B375A}" type="pres">
      <dgm:prSet presAssocID="{95436592-2669-466C-869A-634E54F3FE70}" presName="connTx" presStyleLbl="parChTrans1D2" presStyleIdx="3" presStyleCnt="5"/>
      <dgm:spPr/>
      <dgm:t>
        <a:bodyPr/>
        <a:lstStyle/>
        <a:p>
          <a:endParaRPr lang="en-US"/>
        </a:p>
      </dgm:t>
    </dgm:pt>
    <dgm:pt modelId="{FD3DBAD8-ECE1-41A9-919B-BC94F23C33A7}" type="pres">
      <dgm:prSet presAssocID="{1B29B505-5DE0-4D69-AF1E-572D49A83DD7}" presName="root2" presStyleCnt="0"/>
      <dgm:spPr/>
    </dgm:pt>
    <dgm:pt modelId="{8B884270-3CCD-46CF-B9ED-D0EC4398F39F}" type="pres">
      <dgm:prSet presAssocID="{1B29B505-5DE0-4D69-AF1E-572D49A83DD7}" presName="LevelTwoTextNode" presStyleLbl="node2" presStyleIdx="3" presStyleCnt="5">
        <dgm:presLayoutVars>
          <dgm:chPref val="3"/>
        </dgm:presLayoutVars>
      </dgm:prSet>
      <dgm:spPr/>
      <dgm:t>
        <a:bodyPr/>
        <a:lstStyle/>
        <a:p>
          <a:endParaRPr lang="en-US"/>
        </a:p>
      </dgm:t>
    </dgm:pt>
    <dgm:pt modelId="{21D3D4AB-289E-47B3-BB0F-C6231D5AFE6C}" type="pres">
      <dgm:prSet presAssocID="{1B29B505-5DE0-4D69-AF1E-572D49A83DD7}" presName="level3hierChild" presStyleCnt="0"/>
      <dgm:spPr/>
    </dgm:pt>
    <dgm:pt modelId="{AB857064-4A75-48F1-9195-79BE16EFF74C}" type="pres">
      <dgm:prSet presAssocID="{92628098-36A0-4A0A-976C-8EAAFEA6EAAE}" presName="conn2-1" presStyleLbl="parChTrans1D2" presStyleIdx="4" presStyleCnt="5"/>
      <dgm:spPr/>
      <dgm:t>
        <a:bodyPr/>
        <a:lstStyle/>
        <a:p>
          <a:endParaRPr lang="en-US"/>
        </a:p>
      </dgm:t>
    </dgm:pt>
    <dgm:pt modelId="{8E315B8C-C204-485B-A019-722E770BA7A9}" type="pres">
      <dgm:prSet presAssocID="{92628098-36A0-4A0A-976C-8EAAFEA6EAAE}" presName="connTx" presStyleLbl="parChTrans1D2" presStyleIdx="4" presStyleCnt="5"/>
      <dgm:spPr/>
      <dgm:t>
        <a:bodyPr/>
        <a:lstStyle/>
        <a:p>
          <a:endParaRPr lang="en-US"/>
        </a:p>
      </dgm:t>
    </dgm:pt>
    <dgm:pt modelId="{4D617CA0-200C-4065-8637-FDC4A62DEA93}" type="pres">
      <dgm:prSet presAssocID="{E5093590-D793-4B29-BC8B-CC1F0976A803}" presName="root2" presStyleCnt="0"/>
      <dgm:spPr/>
    </dgm:pt>
    <dgm:pt modelId="{5B910F1C-7307-48C6-A4C3-2D9534A9C543}" type="pres">
      <dgm:prSet presAssocID="{E5093590-D793-4B29-BC8B-CC1F0976A803}" presName="LevelTwoTextNode" presStyleLbl="node2" presStyleIdx="4" presStyleCnt="5">
        <dgm:presLayoutVars>
          <dgm:chPref val="3"/>
        </dgm:presLayoutVars>
      </dgm:prSet>
      <dgm:spPr/>
      <dgm:t>
        <a:bodyPr/>
        <a:lstStyle/>
        <a:p>
          <a:endParaRPr lang="en-US"/>
        </a:p>
      </dgm:t>
    </dgm:pt>
    <dgm:pt modelId="{60982DAC-CDB7-41F9-8F7F-450F567F8A87}" type="pres">
      <dgm:prSet presAssocID="{E5093590-D793-4B29-BC8B-CC1F0976A803}" presName="level3hierChild" presStyleCnt="0"/>
      <dgm:spPr/>
    </dgm:pt>
  </dgm:ptLst>
  <dgm:cxnLst>
    <dgm:cxn modelId="{4402A44B-0F9B-4CEB-AB40-77B3E84B9444}" type="presOf" srcId="{F3BF3A31-DB9F-41AB-A593-E8872F8F39AF}" destId="{5E91C51D-DBCD-4E16-83D4-9D091D921D08}" srcOrd="0" destOrd="0" presId="urn:microsoft.com/office/officeart/2008/layout/HorizontalMultiLevelHierarchy"/>
    <dgm:cxn modelId="{3173D8EC-6EEA-4990-A4E3-9CC112DF7726}" type="presOf" srcId="{92628098-36A0-4A0A-976C-8EAAFEA6EAAE}" destId="{AB857064-4A75-48F1-9195-79BE16EFF74C}" srcOrd="0" destOrd="0" presId="urn:microsoft.com/office/officeart/2008/layout/HorizontalMultiLevelHierarchy"/>
    <dgm:cxn modelId="{2948795A-88BF-4140-A13C-16C4A5D97EC7}" srcId="{D118EC81-AF9E-4CAC-8906-DA5AC4D657FA}" destId="{16E2EAEA-68AF-4025-9213-BA55E69E21A2}" srcOrd="0" destOrd="0" parTransId="{FE7692AC-6428-4011-ABDB-91A64E8B86C3}" sibTransId="{7840961B-5ACA-44E7-BDD5-E5AE728518F2}"/>
    <dgm:cxn modelId="{40D11AE9-BB1D-494D-B01E-1A44C55EA55C}" srcId="{D118EC81-AF9E-4CAC-8906-DA5AC4D657FA}" destId="{1B29B505-5DE0-4D69-AF1E-572D49A83DD7}" srcOrd="3" destOrd="0" parTransId="{95436592-2669-466C-869A-634E54F3FE70}" sibTransId="{337BB3FE-5C78-492D-A859-EF8F0F89F993}"/>
    <dgm:cxn modelId="{0A852F8C-0960-4F0B-835B-9B72FAF5A551}" type="presOf" srcId="{892C5C60-E689-45E5-8E43-61DC63A648DE}" destId="{FC0C7CB2-FCCB-4CCF-ABF9-53916EB926B6}" srcOrd="0" destOrd="0" presId="urn:microsoft.com/office/officeart/2008/layout/HorizontalMultiLevelHierarchy"/>
    <dgm:cxn modelId="{709434D6-99A1-4A94-9A82-C1F5E92F7009}" type="presOf" srcId="{FE7692AC-6428-4011-ABDB-91A64E8B86C3}" destId="{E6206CA4-EA46-411D-9C3E-760AAE957852}" srcOrd="1" destOrd="0" presId="urn:microsoft.com/office/officeart/2008/layout/HorizontalMultiLevelHierarchy"/>
    <dgm:cxn modelId="{0CD8D7E3-CB45-4865-B79C-48EDF29FE605}" srcId="{D118EC81-AF9E-4CAC-8906-DA5AC4D657FA}" destId="{E5093590-D793-4B29-BC8B-CC1F0976A803}" srcOrd="4" destOrd="0" parTransId="{92628098-36A0-4A0A-976C-8EAAFEA6EAAE}" sibTransId="{719AE19F-FAF2-4FC0-8A48-8A11BB3D4DBA}"/>
    <dgm:cxn modelId="{57270FFF-E359-4BD4-9E04-7ACCF1B213DB}" srcId="{D118EC81-AF9E-4CAC-8906-DA5AC4D657FA}" destId="{7127D4AA-F261-4A40-B335-DCC7DE1DF973}" srcOrd="1" destOrd="0" parTransId="{F3BF3A31-DB9F-41AB-A593-E8872F8F39AF}" sibTransId="{21615C86-BC58-4D93-A05D-E178D4446BBA}"/>
    <dgm:cxn modelId="{5D9438A1-B2E2-4E43-940F-92FB4D1D65DA}" type="presOf" srcId="{1A3D2505-6786-4600-AB5A-62F85D8DC05C}" destId="{9D55C3B5-057F-41FB-95BA-2E2C3B2A450A}" srcOrd="0" destOrd="0" presId="urn:microsoft.com/office/officeart/2008/layout/HorizontalMultiLevelHierarchy"/>
    <dgm:cxn modelId="{04B42A51-B8C2-4B9C-8C1B-402647FF9518}" type="presOf" srcId="{4E67E6EE-60E4-4E8F-9B83-E490DBFF6761}" destId="{4A43863D-2D9E-4D9C-BC78-710091A2EDFB}" srcOrd="0" destOrd="0" presId="urn:microsoft.com/office/officeart/2008/layout/HorizontalMultiLevelHierarchy"/>
    <dgm:cxn modelId="{9043F9E5-28CF-41A8-B4C9-F61E538AD5EC}" type="presOf" srcId="{1B29B505-5DE0-4D69-AF1E-572D49A83DD7}" destId="{8B884270-3CCD-46CF-B9ED-D0EC4398F39F}" srcOrd="0" destOrd="0" presId="urn:microsoft.com/office/officeart/2008/layout/HorizontalMultiLevelHierarchy"/>
    <dgm:cxn modelId="{B90056EA-8156-413A-BEBF-5345E48C3400}" srcId="{892C5C60-E689-45E5-8E43-61DC63A648DE}" destId="{D118EC81-AF9E-4CAC-8906-DA5AC4D657FA}" srcOrd="0" destOrd="0" parTransId="{EDCF86CA-E17A-4B99-B78E-55F35F68E39B}" sibTransId="{B71C44F7-23BB-444B-B879-516729799AAB}"/>
    <dgm:cxn modelId="{8CD26ADC-2380-482C-A0F1-CC73C35EB5AB}" type="presOf" srcId="{E5093590-D793-4B29-BC8B-CC1F0976A803}" destId="{5B910F1C-7307-48C6-A4C3-2D9534A9C543}" srcOrd="0" destOrd="0" presId="urn:microsoft.com/office/officeart/2008/layout/HorizontalMultiLevelHierarchy"/>
    <dgm:cxn modelId="{0D7FAFFF-27F3-4468-B4D3-917B32B8A917}" type="presOf" srcId="{FE7692AC-6428-4011-ABDB-91A64E8B86C3}" destId="{17675FBA-F225-4B93-9481-5B391042BD3E}" srcOrd="0" destOrd="0" presId="urn:microsoft.com/office/officeart/2008/layout/HorizontalMultiLevelHierarchy"/>
    <dgm:cxn modelId="{1E05D423-E1D1-4768-AE01-E023EA1BA983}" type="presOf" srcId="{92628098-36A0-4A0A-976C-8EAAFEA6EAAE}" destId="{8E315B8C-C204-485B-A019-722E770BA7A9}" srcOrd="1" destOrd="0" presId="urn:microsoft.com/office/officeart/2008/layout/HorizontalMultiLevelHierarchy"/>
    <dgm:cxn modelId="{9A47E43D-A63C-4243-B2FB-E54507369097}" type="presOf" srcId="{95436592-2669-466C-869A-634E54F3FE70}" destId="{CDB58C90-6C9F-4927-8AED-3EA7897B375A}" srcOrd="1" destOrd="0" presId="urn:microsoft.com/office/officeart/2008/layout/HorizontalMultiLevelHierarchy"/>
    <dgm:cxn modelId="{F786440B-D676-4D9A-A4AA-7B0A6529B1B5}" type="presOf" srcId="{95436592-2669-466C-869A-634E54F3FE70}" destId="{2C55F1D9-D197-4FF5-B28E-B93BA1B9AA14}" srcOrd="0" destOrd="0" presId="urn:microsoft.com/office/officeart/2008/layout/HorizontalMultiLevelHierarchy"/>
    <dgm:cxn modelId="{BF968115-ED0C-4B22-B52E-DBBB92634694}" srcId="{D118EC81-AF9E-4CAC-8906-DA5AC4D657FA}" destId="{4E67E6EE-60E4-4E8F-9B83-E490DBFF6761}" srcOrd="2" destOrd="0" parTransId="{1A3D2505-6786-4600-AB5A-62F85D8DC05C}" sibTransId="{927F0039-2382-4BB3-B45B-D13534AC2B1A}"/>
    <dgm:cxn modelId="{667835EF-2AC2-46BE-9C2B-FDFE2F0A6CA7}" type="presOf" srcId="{D118EC81-AF9E-4CAC-8906-DA5AC4D657FA}" destId="{DF103D38-4DD5-43C2-B77C-F2E48428D117}" srcOrd="0" destOrd="0" presId="urn:microsoft.com/office/officeart/2008/layout/HorizontalMultiLevelHierarchy"/>
    <dgm:cxn modelId="{1EA10719-23D3-44F9-8BC6-D34E1F90E125}" type="presOf" srcId="{1A3D2505-6786-4600-AB5A-62F85D8DC05C}" destId="{EF1790A5-1352-437A-AA36-D20317CEC532}" srcOrd="1" destOrd="0" presId="urn:microsoft.com/office/officeart/2008/layout/HorizontalMultiLevelHierarchy"/>
    <dgm:cxn modelId="{1B42C4F0-58AE-47C8-9AFA-0E8F26AA2F49}" type="presOf" srcId="{16E2EAEA-68AF-4025-9213-BA55E69E21A2}" destId="{B78C12C9-6695-4BBC-BA98-E1157A9C1676}" srcOrd="0" destOrd="0" presId="urn:microsoft.com/office/officeart/2008/layout/HorizontalMultiLevelHierarchy"/>
    <dgm:cxn modelId="{2716E686-27CC-4A05-816A-C792C7F6FB33}" type="presOf" srcId="{F3BF3A31-DB9F-41AB-A593-E8872F8F39AF}" destId="{A276038E-2850-4F89-A73A-6134B026DB03}" srcOrd="1" destOrd="0" presId="urn:microsoft.com/office/officeart/2008/layout/HorizontalMultiLevelHierarchy"/>
    <dgm:cxn modelId="{778882E9-106C-43EF-983F-C23EE70D9894}" type="presOf" srcId="{7127D4AA-F261-4A40-B335-DCC7DE1DF973}" destId="{E17E5FBE-E932-449E-89BB-410143876BFD}" srcOrd="0" destOrd="0" presId="urn:microsoft.com/office/officeart/2008/layout/HorizontalMultiLevelHierarchy"/>
    <dgm:cxn modelId="{0E0C38D3-20FA-4405-AED2-C53FC7103360}" type="presParOf" srcId="{FC0C7CB2-FCCB-4CCF-ABF9-53916EB926B6}" destId="{B6948A23-E6F3-4362-8979-4D32B506BDE1}" srcOrd="0" destOrd="0" presId="urn:microsoft.com/office/officeart/2008/layout/HorizontalMultiLevelHierarchy"/>
    <dgm:cxn modelId="{722B9E6D-3FE0-4CFB-88D7-558AD691837F}" type="presParOf" srcId="{B6948A23-E6F3-4362-8979-4D32B506BDE1}" destId="{DF103D38-4DD5-43C2-B77C-F2E48428D117}" srcOrd="0" destOrd="0" presId="urn:microsoft.com/office/officeart/2008/layout/HorizontalMultiLevelHierarchy"/>
    <dgm:cxn modelId="{F5772A32-1C5A-4D19-BF4F-3F4CD10D9FF6}" type="presParOf" srcId="{B6948A23-E6F3-4362-8979-4D32B506BDE1}" destId="{B3487E5B-3B0D-4330-9AF1-B1A775A18BF2}" srcOrd="1" destOrd="0" presId="urn:microsoft.com/office/officeart/2008/layout/HorizontalMultiLevelHierarchy"/>
    <dgm:cxn modelId="{9867FE16-5DC6-48B0-94F9-EEB1AC663B42}" type="presParOf" srcId="{B3487E5B-3B0D-4330-9AF1-B1A775A18BF2}" destId="{17675FBA-F225-4B93-9481-5B391042BD3E}" srcOrd="0" destOrd="0" presId="urn:microsoft.com/office/officeart/2008/layout/HorizontalMultiLevelHierarchy"/>
    <dgm:cxn modelId="{57C719B2-FEFF-4B24-BFBA-38291EF08D36}" type="presParOf" srcId="{17675FBA-F225-4B93-9481-5B391042BD3E}" destId="{E6206CA4-EA46-411D-9C3E-760AAE957852}" srcOrd="0" destOrd="0" presId="urn:microsoft.com/office/officeart/2008/layout/HorizontalMultiLevelHierarchy"/>
    <dgm:cxn modelId="{3A8AF66C-44F9-4144-BA3B-C1681BC23808}" type="presParOf" srcId="{B3487E5B-3B0D-4330-9AF1-B1A775A18BF2}" destId="{551EE178-DFC3-4753-B48A-B411C0EAB60C}" srcOrd="1" destOrd="0" presId="urn:microsoft.com/office/officeart/2008/layout/HorizontalMultiLevelHierarchy"/>
    <dgm:cxn modelId="{163A519F-8344-4436-AE25-954F35DC572C}" type="presParOf" srcId="{551EE178-DFC3-4753-B48A-B411C0EAB60C}" destId="{B78C12C9-6695-4BBC-BA98-E1157A9C1676}" srcOrd="0" destOrd="0" presId="urn:microsoft.com/office/officeart/2008/layout/HorizontalMultiLevelHierarchy"/>
    <dgm:cxn modelId="{3E74E6C2-6E41-4CBC-8FE7-AED1E4FE19F3}" type="presParOf" srcId="{551EE178-DFC3-4753-B48A-B411C0EAB60C}" destId="{C06A1115-EC0A-4B12-A173-AC7AF11FFD0B}" srcOrd="1" destOrd="0" presId="urn:microsoft.com/office/officeart/2008/layout/HorizontalMultiLevelHierarchy"/>
    <dgm:cxn modelId="{554E2756-C8AA-4869-AC2B-829DBBBF401D}" type="presParOf" srcId="{B3487E5B-3B0D-4330-9AF1-B1A775A18BF2}" destId="{5E91C51D-DBCD-4E16-83D4-9D091D921D08}" srcOrd="2" destOrd="0" presId="urn:microsoft.com/office/officeart/2008/layout/HorizontalMultiLevelHierarchy"/>
    <dgm:cxn modelId="{C3551A7F-BB71-4886-9059-C35DAA7B8784}" type="presParOf" srcId="{5E91C51D-DBCD-4E16-83D4-9D091D921D08}" destId="{A276038E-2850-4F89-A73A-6134B026DB03}" srcOrd="0" destOrd="0" presId="urn:microsoft.com/office/officeart/2008/layout/HorizontalMultiLevelHierarchy"/>
    <dgm:cxn modelId="{576D1814-1EF5-4997-9ED6-D67CCA653442}" type="presParOf" srcId="{B3487E5B-3B0D-4330-9AF1-B1A775A18BF2}" destId="{B057E297-EEA9-4B4A-A188-71714D31A08F}" srcOrd="3" destOrd="0" presId="urn:microsoft.com/office/officeart/2008/layout/HorizontalMultiLevelHierarchy"/>
    <dgm:cxn modelId="{7975757E-01A6-4D9B-83AE-27E638C4FFED}" type="presParOf" srcId="{B057E297-EEA9-4B4A-A188-71714D31A08F}" destId="{E17E5FBE-E932-449E-89BB-410143876BFD}" srcOrd="0" destOrd="0" presId="urn:microsoft.com/office/officeart/2008/layout/HorizontalMultiLevelHierarchy"/>
    <dgm:cxn modelId="{761F96F9-8D78-49CA-A7F8-CE2600800CBB}" type="presParOf" srcId="{B057E297-EEA9-4B4A-A188-71714D31A08F}" destId="{10E8CB27-4630-4376-82D7-E5CB0242DB27}" srcOrd="1" destOrd="0" presId="urn:microsoft.com/office/officeart/2008/layout/HorizontalMultiLevelHierarchy"/>
    <dgm:cxn modelId="{149CB4EE-814B-43D6-9520-59B602CD611C}" type="presParOf" srcId="{B3487E5B-3B0D-4330-9AF1-B1A775A18BF2}" destId="{9D55C3B5-057F-41FB-95BA-2E2C3B2A450A}" srcOrd="4" destOrd="0" presId="urn:microsoft.com/office/officeart/2008/layout/HorizontalMultiLevelHierarchy"/>
    <dgm:cxn modelId="{C9BD794D-5F24-43D1-A79B-751DD30D9527}" type="presParOf" srcId="{9D55C3B5-057F-41FB-95BA-2E2C3B2A450A}" destId="{EF1790A5-1352-437A-AA36-D20317CEC532}" srcOrd="0" destOrd="0" presId="urn:microsoft.com/office/officeart/2008/layout/HorizontalMultiLevelHierarchy"/>
    <dgm:cxn modelId="{7E3FC957-307B-40CC-BEA1-1BF2774D3881}" type="presParOf" srcId="{B3487E5B-3B0D-4330-9AF1-B1A775A18BF2}" destId="{4C935740-568C-491F-907C-C73A6CE558A9}" srcOrd="5" destOrd="0" presId="urn:microsoft.com/office/officeart/2008/layout/HorizontalMultiLevelHierarchy"/>
    <dgm:cxn modelId="{3ADDEF5A-8955-41E4-9BCA-0B7B372BFFBB}" type="presParOf" srcId="{4C935740-568C-491F-907C-C73A6CE558A9}" destId="{4A43863D-2D9E-4D9C-BC78-710091A2EDFB}" srcOrd="0" destOrd="0" presId="urn:microsoft.com/office/officeart/2008/layout/HorizontalMultiLevelHierarchy"/>
    <dgm:cxn modelId="{E21FDBF1-1757-4882-82D2-A35EC33D08AE}" type="presParOf" srcId="{4C935740-568C-491F-907C-C73A6CE558A9}" destId="{B334BB17-3164-42BF-8796-2E1086E5E709}" srcOrd="1" destOrd="0" presId="urn:microsoft.com/office/officeart/2008/layout/HorizontalMultiLevelHierarchy"/>
    <dgm:cxn modelId="{55EE2D87-A880-4C9F-9B42-14EA39FFEC67}" type="presParOf" srcId="{B3487E5B-3B0D-4330-9AF1-B1A775A18BF2}" destId="{2C55F1D9-D197-4FF5-B28E-B93BA1B9AA14}" srcOrd="6" destOrd="0" presId="urn:microsoft.com/office/officeart/2008/layout/HorizontalMultiLevelHierarchy"/>
    <dgm:cxn modelId="{98CF0351-5A48-43FA-8E6E-940D63EF69B9}" type="presParOf" srcId="{2C55F1D9-D197-4FF5-B28E-B93BA1B9AA14}" destId="{CDB58C90-6C9F-4927-8AED-3EA7897B375A}" srcOrd="0" destOrd="0" presId="urn:microsoft.com/office/officeart/2008/layout/HorizontalMultiLevelHierarchy"/>
    <dgm:cxn modelId="{69AAAC04-C876-49EF-AB67-BFDFD11A69C0}" type="presParOf" srcId="{B3487E5B-3B0D-4330-9AF1-B1A775A18BF2}" destId="{FD3DBAD8-ECE1-41A9-919B-BC94F23C33A7}" srcOrd="7" destOrd="0" presId="urn:microsoft.com/office/officeart/2008/layout/HorizontalMultiLevelHierarchy"/>
    <dgm:cxn modelId="{FB309CDA-37F9-4D57-B9E6-F26A37A773A9}" type="presParOf" srcId="{FD3DBAD8-ECE1-41A9-919B-BC94F23C33A7}" destId="{8B884270-3CCD-46CF-B9ED-D0EC4398F39F}" srcOrd="0" destOrd="0" presId="urn:microsoft.com/office/officeart/2008/layout/HorizontalMultiLevelHierarchy"/>
    <dgm:cxn modelId="{78304A5B-5FF2-4D76-90CB-D30593151D6A}" type="presParOf" srcId="{FD3DBAD8-ECE1-41A9-919B-BC94F23C33A7}" destId="{21D3D4AB-289E-47B3-BB0F-C6231D5AFE6C}" srcOrd="1" destOrd="0" presId="urn:microsoft.com/office/officeart/2008/layout/HorizontalMultiLevelHierarchy"/>
    <dgm:cxn modelId="{53427F8F-AF48-4E66-8D4B-E5D67E5B42E8}" type="presParOf" srcId="{B3487E5B-3B0D-4330-9AF1-B1A775A18BF2}" destId="{AB857064-4A75-48F1-9195-79BE16EFF74C}" srcOrd="8" destOrd="0" presId="urn:microsoft.com/office/officeart/2008/layout/HorizontalMultiLevelHierarchy"/>
    <dgm:cxn modelId="{1BB8398B-B211-4B98-A0D5-B4C5523830F6}" type="presParOf" srcId="{AB857064-4A75-48F1-9195-79BE16EFF74C}" destId="{8E315B8C-C204-485B-A019-722E770BA7A9}" srcOrd="0" destOrd="0" presId="urn:microsoft.com/office/officeart/2008/layout/HorizontalMultiLevelHierarchy"/>
    <dgm:cxn modelId="{3D64D9A1-51B0-47A2-810F-8C3FB62CA1CF}" type="presParOf" srcId="{B3487E5B-3B0D-4330-9AF1-B1A775A18BF2}" destId="{4D617CA0-200C-4065-8637-FDC4A62DEA93}" srcOrd="9" destOrd="0" presId="urn:microsoft.com/office/officeart/2008/layout/HorizontalMultiLevelHierarchy"/>
    <dgm:cxn modelId="{5483E7E4-A006-4FFA-860B-92B155D003F1}" type="presParOf" srcId="{4D617CA0-200C-4065-8637-FDC4A62DEA93}" destId="{5B910F1C-7307-48C6-A4C3-2D9534A9C543}" srcOrd="0" destOrd="0" presId="urn:microsoft.com/office/officeart/2008/layout/HorizontalMultiLevelHierarchy"/>
    <dgm:cxn modelId="{DB66BC28-3052-4FB1-9772-E6DF62A51211}" type="presParOf" srcId="{4D617CA0-200C-4065-8637-FDC4A62DEA93}" destId="{60982DAC-CDB7-41F9-8F7F-450F567F8A87}"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3C788D-7662-407A-BBD5-E288EA1F66D7}" type="doc">
      <dgm:prSet loTypeId="urn:microsoft.com/office/officeart/2005/8/layout/hProcess9" loCatId="process" qsTypeId="urn:microsoft.com/office/officeart/2005/8/quickstyle/simple1" qsCatId="simple" csTypeId="urn:microsoft.com/office/officeart/2005/8/colors/colorful4" csCatId="colorful" phldr="1"/>
      <dgm:spPr/>
    </dgm:pt>
    <dgm:pt modelId="{2D78A7D0-BBB2-4681-A1BA-FBFD3448801B}">
      <dgm:prSet phldrT="[Text]"/>
      <dgm:spPr/>
      <dgm:t>
        <a:bodyPr/>
        <a:lstStyle/>
        <a:p>
          <a:r>
            <a:rPr lang="en-US" dirty="0" smtClean="0"/>
            <a:t>Reorganization Study Committee</a:t>
          </a:r>
          <a:endParaRPr lang="en-US" dirty="0"/>
        </a:p>
      </dgm:t>
    </dgm:pt>
    <dgm:pt modelId="{E69DDC6C-DB4F-4D98-9EB0-5ADB861A02E6}" type="parTrans" cxnId="{2A90A2A5-2D70-4270-887F-D0A96862BDD3}">
      <dgm:prSet/>
      <dgm:spPr/>
      <dgm:t>
        <a:bodyPr/>
        <a:lstStyle/>
        <a:p>
          <a:endParaRPr lang="en-US"/>
        </a:p>
      </dgm:t>
    </dgm:pt>
    <dgm:pt modelId="{8337F314-6F5A-4E96-85B4-600AC851C80F}" type="sibTrans" cxnId="{2A90A2A5-2D70-4270-887F-D0A96862BDD3}">
      <dgm:prSet/>
      <dgm:spPr/>
      <dgm:t>
        <a:bodyPr/>
        <a:lstStyle/>
        <a:p>
          <a:endParaRPr lang="en-US"/>
        </a:p>
      </dgm:t>
    </dgm:pt>
    <dgm:pt modelId="{00D6BEA7-251E-4FBC-891C-264935D89698}">
      <dgm:prSet phldrT="[Text]"/>
      <dgm:spPr/>
      <dgm:t>
        <a:bodyPr/>
        <a:lstStyle/>
        <a:p>
          <a:r>
            <a:rPr lang="en-US" dirty="0" smtClean="0"/>
            <a:t>Provost</a:t>
          </a:r>
          <a:endParaRPr lang="en-US" dirty="0"/>
        </a:p>
      </dgm:t>
    </dgm:pt>
    <dgm:pt modelId="{58261096-9CBE-4EB0-9A8D-2AB05374F0A6}" type="parTrans" cxnId="{E1D91B15-8986-46C2-965B-0E12F415C388}">
      <dgm:prSet/>
      <dgm:spPr/>
      <dgm:t>
        <a:bodyPr/>
        <a:lstStyle/>
        <a:p>
          <a:endParaRPr lang="en-US"/>
        </a:p>
      </dgm:t>
    </dgm:pt>
    <dgm:pt modelId="{691F4684-0104-4747-8CAC-D88667C6073E}" type="sibTrans" cxnId="{E1D91B15-8986-46C2-965B-0E12F415C388}">
      <dgm:prSet/>
      <dgm:spPr/>
      <dgm:t>
        <a:bodyPr/>
        <a:lstStyle/>
        <a:p>
          <a:endParaRPr lang="en-US"/>
        </a:p>
      </dgm:t>
    </dgm:pt>
    <dgm:pt modelId="{C4E7761A-7C4C-4965-9BFE-DF56DD2D8129}">
      <dgm:prSet phldrT="[Text]"/>
      <dgm:spPr/>
      <dgm:t>
        <a:bodyPr/>
        <a:lstStyle/>
        <a:p>
          <a:r>
            <a:rPr lang="en-US" dirty="0" smtClean="0"/>
            <a:t>Reorganization Implementation Committee</a:t>
          </a:r>
          <a:endParaRPr lang="en-US" dirty="0"/>
        </a:p>
      </dgm:t>
    </dgm:pt>
    <dgm:pt modelId="{AB33CF15-1CC9-4EEC-9BF5-16948D836350}" type="parTrans" cxnId="{C4E20887-F7BA-4C4D-8483-31F4E1A4855E}">
      <dgm:prSet/>
      <dgm:spPr/>
      <dgm:t>
        <a:bodyPr/>
        <a:lstStyle/>
        <a:p>
          <a:endParaRPr lang="en-US"/>
        </a:p>
      </dgm:t>
    </dgm:pt>
    <dgm:pt modelId="{37345D31-2B6A-4501-B0CA-6B97BAC78C1A}" type="sibTrans" cxnId="{C4E20887-F7BA-4C4D-8483-31F4E1A4855E}">
      <dgm:prSet/>
      <dgm:spPr/>
      <dgm:t>
        <a:bodyPr/>
        <a:lstStyle/>
        <a:p>
          <a:endParaRPr lang="en-US"/>
        </a:p>
      </dgm:t>
    </dgm:pt>
    <dgm:pt modelId="{C2D9544D-C2AA-4480-BC32-37478DBDFD61}" type="pres">
      <dgm:prSet presAssocID="{D93C788D-7662-407A-BBD5-E288EA1F66D7}" presName="CompostProcess" presStyleCnt="0">
        <dgm:presLayoutVars>
          <dgm:dir/>
          <dgm:resizeHandles val="exact"/>
        </dgm:presLayoutVars>
      </dgm:prSet>
      <dgm:spPr/>
    </dgm:pt>
    <dgm:pt modelId="{7DA25194-3C0E-4BF0-8549-FD080121D4E9}" type="pres">
      <dgm:prSet presAssocID="{D93C788D-7662-407A-BBD5-E288EA1F66D7}" presName="arrow" presStyleLbl="bgShp" presStyleIdx="0" presStyleCnt="1"/>
      <dgm:spPr/>
    </dgm:pt>
    <dgm:pt modelId="{FDFF6BCE-B8C2-41AB-B8C4-3DE25A27392D}" type="pres">
      <dgm:prSet presAssocID="{D93C788D-7662-407A-BBD5-E288EA1F66D7}" presName="linearProcess" presStyleCnt="0"/>
      <dgm:spPr/>
    </dgm:pt>
    <dgm:pt modelId="{565AAA83-964D-4C07-838C-E8AF8560B93A}" type="pres">
      <dgm:prSet presAssocID="{2D78A7D0-BBB2-4681-A1BA-FBFD3448801B}" presName="textNode" presStyleLbl="node1" presStyleIdx="0" presStyleCnt="3">
        <dgm:presLayoutVars>
          <dgm:bulletEnabled val="1"/>
        </dgm:presLayoutVars>
      </dgm:prSet>
      <dgm:spPr/>
      <dgm:t>
        <a:bodyPr/>
        <a:lstStyle/>
        <a:p>
          <a:endParaRPr lang="en-US"/>
        </a:p>
      </dgm:t>
    </dgm:pt>
    <dgm:pt modelId="{9B8D1B5F-7611-4696-855F-8E9DECC9B009}" type="pres">
      <dgm:prSet presAssocID="{8337F314-6F5A-4E96-85B4-600AC851C80F}" presName="sibTrans" presStyleCnt="0"/>
      <dgm:spPr/>
    </dgm:pt>
    <dgm:pt modelId="{71F19CB0-8857-46D3-B731-65339A9A9227}" type="pres">
      <dgm:prSet presAssocID="{00D6BEA7-251E-4FBC-891C-264935D89698}" presName="textNode" presStyleLbl="node1" presStyleIdx="1" presStyleCnt="3">
        <dgm:presLayoutVars>
          <dgm:bulletEnabled val="1"/>
        </dgm:presLayoutVars>
      </dgm:prSet>
      <dgm:spPr/>
    </dgm:pt>
    <dgm:pt modelId="{A7F851E6-5133-47BF-8F52-079F4D554E85}" type="pres">
      <dgm:prSet presAssocID="{691F4684-0104-4747-8CAC-D88667C6073E}" presName="sibTrans" presStyleCnt="0"/>
      <dgm:spPr/>
    </dgm:pt>
    <dgm:pt modelId="{6424BBD2-74A2-4023-9D4D-1C31478D221C}" type="pres">
      <dgm:prSet presAssocID="{C4E7761A-7C4C-4965-9BFE-DF56DD2D8129}" presName="textNode" presStyleLbl="node1" presStyleIdx="2" presStyleCnt="3">
        <dgm:presLayoutVars>
          <dgm:bulletEnabled val="1"/>
        </dgm:presLayoutVars>
      </dgm:prSet>
      <dgm:spPr/>
    </dgm:pt>
  </dgm:ptLst>
  <dgm:cxnLst>
    <dgm:cxn modelId="{3521A06A-ABCD-40EB-BE2F-B09995BC9C5A}" type="presOf" srcId="{2D78A7D0-BBB2-4681-A1BA-FBFD3448801B}" destId="{565AAA83-964D-4C07-838C-E8AF8560B93A}" srcOrd="0" destOrd="0" presId="urn:microsoft.com/office/officeart/2005/8/layout/hProcess9"/>
    <dgm:cxn modelId="{C4E20887-F7BA-4C4D-8483-31F4E1A4855E}" srcId="{D93C788D-7662-407A-BBD5-E288EA1F66D7}" destId="{C4E7761A-7C4C-4965-9BFE-DF56DD2D8129}" srcOrd="2" destOrd="0" parTransId="{AB33CF15-1CC9-4EEC-9BF5-16948D836350}" sibTransId="{37345D31-2B6A-4501-B0CA-6B97BAC78C1A}"/>
    <dgm:cxn modelId="{E1D91B15-8986-46C2-965B-0E12F415C388}" srcId="{D93C788D-7662-407A-BBD5-E288EA1F66D7}" destId="{00D6BEA7-251E-4FBC-891C-264935D89698}" srcOrd="1" destOrd="0" parTransId="{58261096-9CBE-4EB0-9A8D-2AB05374F0A6}" sibTransId="{691F4684-0104-4747-8CAC-D88667C6073E}"/>
    <dgm:cxn modelId="{F5664841-E03D-46CD-A0E7-E7F08C63736D}" type="presOf" srcId="{C4E7761A-7C4C-4965-9BFE-DF56DD2D8129}" destId="{6424BBD2-74A2-4023-9D4D-1C31478D221C}" srcOrd="0" destOrd="0" presId="urn:microsoft.com/office/officeart/2005/8/layout/hProcess9"/>
    <dgm:cxn modelId="{0FEC508B-5A80-4DD2-B6C6-C9F3D0394CFA}" type="presOf" srcId="{D93C788D-7662-407A-BBD5-E288EA1F66D7}" destId="{C2D9544D-C2AA-4480-BC32-37478DBDFD61}" srcOrd="0" destOrd="0" presId="urn:microsoft.com/office/officeart/2005/8/layout/hProcess9"/>
    <dgm:cxn modelId="{8C00A1AF-A576-4804-A5D9-47798F3E1F47}" type="presOf" srcId="{00D6BEA7-251E-4FBC-891C-264935D89698}" destId="{71F19CB0-8857-46D3-B731-65339A9A9227}" srcOrd="0" destOrd="0" presId="urn:microsoft.com/office/officeart/2005/8/layout/hProcess9"/>
    <dgm:cxn modelId="{2A90A2A5-2D70-4270-887F-D0A96862BDD3}" srcId="{D93C788D-7662-407A-BBD5-E288EA1F66D7}" destId="{2D78A7D0-BBB2-4681-A1BA-FBFD3448801B}" srcOrd="0" destOrd="0" parTransId="{E69DDC6C-DB4F-4D98-9EB0-5ADB861A02E6}" sibTransId="{8337F314-6F5A-4E96-85B4-600AC851C80F}"/>
    <dgm:cxn modelId="{B25D68E5-7682-4595-A39B-15FB326DE41D}" type="presParOf" srcId="{C2D9544D-C2AA-4480-BC32-37478DBDFD61}" destId="{7DA25194-3C0E-4BF0-8549-FD080121D4E9}" srcOrd="0" destOrd="0" presId="urn:microsoft.com/office/officeart/2005/8/layout/hProcess9"/>
    <dgm:cxn modelId="{7C785871-2F54-4299-B6CD-812D788A0257}" type="presParOf" srcId="{C2D9544D-C2AA-4480-BC32-37478DBDFD61}" destId="{FDFF6BCE-B8C2-41AB-B8C4-3DE25A27392D}" srcOrd="1" destOrd="0" presId="urn:microsoft.com/office/officeart/2005/8/layout/hProcess9"/>
    <dgm:cxn modelId="{BE1001E3-10D5-4C27-920D-457E1DDA6E10}" type="presParOf" srcId="{FDFF6BCE-B8C2-41AB-B8C4-3DE25A27392D}" destId="{565AAA83-964D-4C07-838C-E8AF8560B93A}" srcOrd="0" destOrd="0" presId="urn:microsoft.com/office/officeart/2005/8/layout/hProcess9"/>
    <dgm:cxn modelId="{6B92DDB9-662C-4FB3-9BCF-C00BF118CB97}" type="presParOf" srcId="{FDFF6BCE-B8C2-41AB-B8C4-3DE25A27392D}" destId="{9B8D1B5F-7611-4696-855F-8E9DECC9B009}" srcOrd="1" destOrd="0" presId="urn:microsoft.com/office/officeart/2005/8/layout/hProcess9"/>
    <dgm:cxn modelId="{7C03A457-2184-4001-9301-33E918251F5F}" type="presParOf" srcId="{FDFF6BCE-B8C2-41AB-B8C4-3DE25A27392D}" destId="{71F19CB0-8857-46D3-B731-65339A9A9227}" srcOrd="2" destOrd="0" presId="urn:microsoft.com/office/officeart/2005/8/layout/hProcess9"/>
    <dgm:cxn modelId="{B2583410-46B7-4725-8D90-1BD94CF4E916}" type="presParOf" srcId="{FDFF6BCE-B8C2-41AB-B8C4-3DE25A27392D}" destId="{A7F851E6-5133-47BF-8F52-079F4D554E85}" srcOrd="3" destOrd="0" presId="urn:microsoft.com/office/officeart/2005/8/layout/hProcess9"/>
    <dgm:cxn modelId="{E4DC4379-7FB1-452C-B3B0-3D6C8AAEF5DD}" type="presParOf" srcId="{FDFF6BCE-B8C2-41AB-B8C4-3DE25A27392D}" destId="{6424BBD2-74A2-4023-9D4D-1C31478D221C}"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4869064-2EA0-4CEF-80E3-5D8378B4880D}"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4332231F-C61D-4AF6-AD26-99D81F386D88}">
      <dgm:prSet phldrT="[Text]" custT="1"/>
      <dgm:spPr/>
      <dgm:t>
        <a:bodyPr/>
        <a:lstStyle/>
        <a:p>
          <a:r>
            <a:rPr lang="en-US" sz="2400" dirty="0" smtClean="0"/>
            <a:t>Provost</a:t>
          </a:r>
          <a:endParaRPr lang="en-US" sz="2400" dirty="0"/>
        </a:p>
      </dgm:t>
    </dgm:pt>
    <dgm:pt modelId="{9150C784-67AA-4749-A558-A048FAA813B8}" type="parTrans" cxnId="{6299544C-BBD8-4F80-9DB5-3974D5BD4027}">
      <dgm:prSet/>
      <dgm:spPr/>
      <dgm:t>
        <a:bodyPr/>
        <a:lstStyle/>
        <a:p>
          <a:endParaRPr lang="en-US"/>
        </a:p>
      </dgm:t>
    </dgm:pt>
    <dgm:pt modelId="{47CBD76D-D476-46D6-9BD3-6882289E398F}" type="sibTrans" cxnId="{6299544C-BBD8-4F80-9DB5-3974D5BD4027}">
      <dgm:prSet/>
      <dgm:spPr/>
      <dgm:t>
        <a:bodyPr/>
        <a:lstStyle/>
        <a:p>
          <a:endParaRPr lang="en-US"/>
        </a:p>
      </dgm:t>
    </dgm:pt>
    <dgm:pt modelId="{DC7BE9F2-A22D-4A19-BF49-43D39515A92B}">
      <dgm:prSet phldrT="[Text]" custT="1"/>
      <dgm:spPr/>
      <dgm:t>
        <a:bodyPr/>
        <a:lstStyle/>
        <a:p>
          <a:r>
            <a:rPr lang="en-US" sz="2400" dirty="0" smtClean="0"/>
            <a:t>Faculty Governance Groups</a:t>
          </a:r>
          <a:endParaRPr lang="en-US" sz="2400" dirty="0"/>
        </a:p>
      </dgm:t>
    </dgm:pt>
    <dgm:pt modelId="{FD16749C-1E73-46C3-A709-DB22C6DF08E3}" type="parTrans" cxnId="{5BDE625B-FA31-4741-95D4-08EACAE895A2}">
      <dgm:prSet/>
      <dgm:spPr/>
      <dgm:t>
        <a:bodyPr/>
        <a:lstStyle/>
        <a:p>
          <a:endParaRPr lang="en-US"/>
        </a:p>
      </dgm:t>
    </dgm:pt>
    <dgm:pt modelId="{96C0F2E0-BF51-4608-B9A8-44E6685F5310}" type="sibTrans" cxnId="{5BDE625B-FA31-4741-95D4-08EACAE895A2}">
      <dgm:prSet/>
      <dgm:spPr/>
      <dgm:t>
        <a:bodyPr/>
        <a:lstStyle/>
        <a:p>
          <a:endParaRPr lang="en-US"/>
        </a:p>
      </dgm:t>
    </dgm:pt>
    <dgm:pt modelId="{01EEACE9-8B6D-423C-AB11-CD1DBCDF0204}">
      <dgm:prSet phldrT="[Text]"/>
      <dgm:spPr/>
      <dgm:t>
        <a:bodyPr/>
        <a:lstStyle/>
        <a:p>
          <a:r>
            <a:rPr lang="en-US" sz="2600" dirty="0" smtClean="0"/>
            <a:t>Provost</a:t>
          </a:r>
          <a:endParaRPr lang="en-US" sz="2600" dirty="0"/>
        </a:p>
      </dgm:t>
    </dgm:pt>
    <dgm:pt modelId="{4AEDF02E-7589-4139-826A-92ABDF79EF77}" type="parTrans" cxnId="{3BAAE468-3B22-491A-BF5B-35C790DFB5DE}">
      <dgm:prSet/>
      <dgm:spPr/>
      <dgm:t>
        <a:bodyPr/>
        <a:lstStyle/>
        <a:p>
          <a:endParaRPr lang="en-US"/>
        </a:p>
      </dgm:t>
    </dgm:pt>
    <dgm:pt modelId="{407ED74B-E495-4827-BC31-E50C6A9FF66B}" type="sibTrans" cxnId="{3BAAE468-3B22-491A-BF5B-35C790DFB5DE}">
      <dgm:prSet/>
      <dgm:spPr/>
      <dgm:t>
        <a:bodyPr/>
        <a:lstStyle/>
        <a:p>
          <a:endParaRPr lang="en-US"/>
        </a:p>
      </dgm:t>
    </dgm:pt>
    <dgm:pt modelId="{4FD97373-E379-4C88-899F-4D4A4651522A}">
      <dgm:prSet phldrT="[Text]" custT="1"/>
      <dgm:spPr/>
      <dgm:t>
        <a:bodyPr/>
        <a:lstStyle/>
        <a:p>
          <a:r>
            <a:rPr lang="en-US" sz="2400" dirty="0" smtClean="0"/>
            <a:t>Faculty Senate</a:t>
          </a:r>
          <a:endParaRPr lang="en-US" sz="2400" dirty="0"/>
        </a:p>
      </dgm:t>
    </dgm:pt>
    <dgm:pt modelId="{CA37C83B-F8C6-482F-96D8-DF560F497B38}" type="parTrans" cxnId="{9EE6F461-D74B-46EF-A31B-EFDC8D0C1BC9}">
      <dgm:prSet/>
      <dgm:spPr/>
      <dgm:t>
        <a:bodyPr/>
        <a:lstStyle/>
        <a:p>
          <a:endParaRPr lang="en-US"/>
        </a:p>
      </dgm:t>
    </dgm:pt>
    <dgm:pt modelId="{05C87597-5112-4896-B560-8358A30E6713}" type="sibTrans" cxnId="{9EE6F461-D74B-46EF-A31B-EFDC8D0C1BC9}">
      <dgm:prSet/>
      <dgm:spPr/>
      <dgm:t>
        <a:bodyPr/>
        <a:lstStyle/>
        <a:p>
          <a:endParaRPr lang="en-US"/>
        </a:p>
      </dgm:t>
    </dgm:pt>
    <dgm:pt modelId="{33A1A565-4E09-4941-877A-C45FE14B7219}">
      <dgm:prSet phldrT="[Text]"/>
      <dgm:spPr/>
      <dgm:t>
        <a:bodyPr/>
        <a:lstStyle/>
        <a:p>
          <a:r>
            <a:rPr lang="en-US" sz="2600" dirty="0" smtClean="0"/>
            <a:t>Provost</a:t>
          </a:r>
          <a:endParaRPr lang="en-US" sz="2600" dirty="0"/>
        </a:p>
      </dgm:t>
    </dgm:pt>
    <dgm:pt modelId="{05B52423-6696-44E5-9843-9A6C1D78635F}" type="parTrans" cxnId="{3B22AB99-9738-4201-A52B-919B820C6CF0}">
      <dgm:prSet/>
      <dgm:spPr/>
      <dgm:t>
        <a:bodyPr/>
        <a:lstStyle/>
        <a:p>
          <a:endParaRPr lang="en-US"/>
        </a:p>
      </dgm:t>
    </dgm:pt>
    <dgm:pt modelId="{1109E0B7-9683-42F9-B30D-1A2B51D82D30}" type="sibTrans" cxnId="{3B22AB99-9738-4201-A52B-919B820C6CF0}">
      <dgm:prSet/>
      <dgm:spPr/>
      <dgm:t>
        <a:bodyPr/>
        <a:lstStyle/>
        <a:p>
          <a:endParaRPr lang="en-US"/>
        </a:p>
      </dgm:t>
    </dgm:pt>
    <dgm:pt modelId="{1CAE36E5-70EE-4697-9074-D09513E4D456}">
      <dgm:prSet phldrT="[Text]" custT="1"/>
      <dgm:spPr/>
      <dgm:t>
        <a:bodyPr/>
        <a:lstStyle/>
        <a:p>
          <a:r>
            <a:rPr lang="en-US" sz="2400" dirty="0" smtClean="0"/>
            <a:t>Statement of endorsement (or not)</a:t>
          </a:r>
          <a:endParaRPr lang="en-US" sz="2400" dirty="0"/>
        </a:p>
      </dgm:t>
    </dgm:pt>
    <dgm:pt modelId="{0E81DF36-E42A-4915-9AD4-63BAA3CE38F7}" type="parTrans" cxnId="{AB0A4004-91BB-494A-B703-9CB32DB45CA4}">
      <dgm:prSet/>
      <dgm:spPr/>
      <dgm:t>
        <a:bodyPr/>
        <a:lstStyle/>
        <a:p>
          <a:endParaRPr lang="en-US"/>
        </a:p>
      </dgm:t>
    </dgm:pt>
    <dgm:pt modelId="{79610A70-1127-482A-A017-900F8015933B}" type="sibTrans" cxnId="{AB0A4004-91BB-494A-B703-9CB32DB45CA4}">
      <dgm:prSet/>
      <dgm:spPr/>
      <dgm:t>
        <a:bodyPr/>
        <a:lstStyle/>
        <a:p>
          <a:endParaRPr lang="en-US"/>
        </a:p>
      </dgm:t>
    </dgm:pt>
    <dgm:pt modelId="{68C35E4B-BAA9-4155-ACC7-BE129D2B4292}">
      <dgm:prSet phldrT="[Text]" custT="1"/>
      <dgm:spPr/>
      <dgm:t>
        <a:bodyPr/>
        <a:lstStyle/>
        <a:p>
          <a:r>
            <a:rPr lang="en-US" sz="2400" dirty="0" smtClean="0"/>
            <a:t>Vote</a:t>
          </a:r>
          <a:endParaRPr lang="en-US" sz="2400" dirty="0"/>
        </a:p>
      </dgm:t>
    </dgm:pt>
    <dgm:pt modelId="{AC652CCA-F2A2-4979-A3F8-FE6B66241D7B}" type="parTrans" cxnId="{1AB6E5B6-D3D4-4A2F-99F0-D928F116F469}">
      <dgm:prSet/>
      <dgm:spPr/>
      <dgm:t>
        <a:bodyPr/>
        <a:lstStyle/>
        <a:p>
          <a:endParaRPr lang="en-US"/>
        </a:p>
      </dgm:t>
    </dgm:pt>
    <dgm:pt modelId="{D9CB6FBF-9AD9-4834-AD1F-34A74FC559FF}" type="sibTrans" cxnId="{1AB6E5B6-D3D4-4A2F-99F0-D928F116F469}">
      <dgm:prSet/>
      <dgm:spPr/>
      <dgm:t>
        <a:bodyPr/>
        <a:lstStyle/>
        <a:p>
          <a:endParaRPr lang="en-US"/>
        </a:p>
      </dgm:t>
    </dgm:pt>
    <dgm:pt modelId="{06B3674E-BC4C-4F83-8DCA-E8C3CCE4DB77}">
      <dgm:prSet phldrT="[Text]" custT="1"/>
      <dgm:spPr/>
      <dgm:t>
        <a:bodyPr/>
        <a:lstStyle/>
        <a:p>
          <a:r>
            <a:rPr lang="en-US" sz="2400" dirty="0" smtClean="0"/>
            <a:t>Vote</a:t>
          </a:r>
          <a:endParaRPr lang="en-US" sz="2400" dirty="0"/>
        </a:p>
      </dgm:t>
    </dgm:pt>
    <dgm:pt modelId="{4A25E217-AF65-4280-AB41-E1CAA76D6A72}" type="parTrans" cxnId="{633EEBCB-300A-4465-8746-B521E37A855B}">
      <dgm:prSet/>
      <dgm:spPr/>
      <dgm:t>
        <a:bodyPr/>
        <a:lstStyle/>
        <a:p>
          <a:endParaRPr lang="en-US"/>
        </a:p>
      </dgm:t>
    </dgm:pt>
    <dgm:pt modelId="{3D306BE7-03AD-4016-8E70-E178BCF2329C}" type="sibTrans" cxnId="{633EEBCB-300A-4465-8746-B521E37A855B}">
      <dgm:prSet/>
      <dgm:spPr/>
      <dgm:t>
        <a:bodyPr/>
        <a:lstStyle/>
        <a:p>
          <a:endParaRPr lang="en-US"/>
        </a:p>
      </dgm:t>
    </dgm:pt>
    <dgm:pt modelId="{26E51307-C955-465C-A0BB-8B711FD2929E}">
      <dgm:prSet/>
      <dgm:spPr/>
      <dgm:t>
        <a:bodyPr/>
        <a:lstStyle/>
        <a:p>
          <a:r>
            <a:rPr lang="en-US" dirty="0" smtClean="0"/>
            <a:t>Chancellor</a:t>
          </a:r>
          <a:endParaRPr lang="en-US" dirty="0"/>
        </a:p>
      </dgm:t>
    </dgm:pt>
    <dgm:pt modelId="{3D793103-7902-40BA-88BF-67CEB9B3E6F0}" type="parTrans" cxnId="{91FA0AD4-1712-4E41-ADBA-5559AFDE1AB4}">
      <dgm:prSet/>
      <dgm:spPr/>
      <dgm:t>
        <a:bodyPr/>
        <a:lstStyle/>
        <a:p>
          <a:endParaRPr lang="en-US"/>
        </a:p>
      </dgm:t>
    </dgm:pt>
    <dgm:pt modelId="{AE37A0AE-1632-40FE-B906-5DBEEF16B705}" type="sibTrans" cxnId="{91FA0AD4-1712-4E41-ADBA-5559AFDE1AB4}">
      <dgm:prSet/>
      <dgm:spPr/>
      <dgm:t>
        <a:bodyPr/>
        <a:lstStyle/>
        <a:p>
          <a:endParaRPr lang="en-US"/>
        </a:p>
      </dgm:t>
    </dgm:pt>
    <dgm:pt modelId="{88E1043F-196E-47BB-93D2-16574A43868A}" type="pres">
      <dgm:prSet presAssocID="{94869064-2EA0-4CEF-80E3-5D8378B4880D}" presName="Name0" presStyleCnt="0">
        <dgm:presLayoutVars>
          <dgm:dir/>
          <dgm:animLvl val="lvl"/>
          <dgm:resizeHandles val="exact"/>
        </dgm:presLayoutVars>
      </dgm:prSet>
      <dgm:spPr/>
    </dgm:pt>
    <dgm:pt modelId="{20442F71-27B3-414A-A161-B10F8FBC1394}" type="pres">
      <dgm:prSet presAssocID="{26E51307-C955-465C-A0BB-8B711FD2929E}" presName="boxAndChildren" presStyleCnt="0"/>
      <dgm:spPr/>
    </dgm:pt>
    <dgm:pt modelId="{AD9B2F80-6E69-4B96-A19F-06B0B7F8C725}" type="pres">
      <dgm:prSet presAssocID="{26E51307-C955-465C-A0BB-8B711FD2929E}" presName="parentTextBox" presStyleLbl="node1" presStyleIdx="0" presStyleCnt="4"/>
      <dgm:spPr/>
    </dgm:pt>
    <dgm:pt modelId="{102E1EDB-4FFB-45E3-97C7-2995789CFFFF}" type="pres">
      <dgm:prSet presAssocID="{1109E0B7-9683-42F9-B30D-1A2B51D82D30}" presName="sp" presStyleCnt="0"/>
      <dgm:spPr/>
    </dgm:pt>
    <dgm:pt modelId="{778E4C11-6544-4CCB-B51B-A3090267D754}" type="pres">
      <dgm:prSet presAssocID="{33A1A565-4E09-4941-877A-C45FE14B7219}" presName="arrowAndChildren" presStyleCnt="0"/>
      <dgm:spPr/>
    </dgm:pt>
    <dgm:pt modelId="{5E0FEA4F-B15A-468F-BCBE-7BCB74080750}" type="pres">
      <dgm:prSet presAssocID="{33A1A565-4E09-4941-877A-C45FE14B7219}" presName="parentTextArrow" presStyleLbl="node1" presStyleIdx="0" presStyleCnt="4"/>
      <dgm:spPr/>
    </dgm:pt>
    <dgm:pt modelId="{33FE3CA8-5606-4860-A3B3-032D1000DCE5}" type="pres">
      <dgm:prSet presAssocID="{33A1A565-4E09-4941-877A-C45FE14B7219}" presName="arrow" presStyleLbl="node1" presStyleIdx="1" presStyleCnt="4"/>
      <dgm:spPr/>
    </dgm:pt>
    <dgm:pt modelId="{2C3567EB-1E6E-46FB-9F49-98DE06B2CB9C}" type="pres">
      <dgm:prSet presAssocID="{33A1A565-4E09-4941-877A-C45FE14B7219}" presName="descendantArrow" presStyleCnt="0"/>
      <dgm:spPr/>
    </dgm:pt>
    <dgm:pt modelId="{5584F1CD-BC82-4368-8622-E994F7FA64D4}" type="pres">
      <dgm:prSet presAssocID="{1CAE36E5-70EE-4697-9074-D09513E4D456}" presName="childTextArrow" presStyleLbl="fgAccFollowNode1" presStyleIdx="0" presStyleCnt="5">
        <dgm:presLayoutVars>
          <dgm:bulletEnabled val="1"/>
        </dgm:presLayoutVars>
      </dgm:prSet>
      <dgm:spPr/>
    </dgm:pt>
    <dgm:pt modelId="{68E484EF-4827-4878-B1CA-395D88875D55}" type="pres">
      <dgm:prSet presAssocID="{407ED74B-E495-4827-BC31-E50C6A9FF66B}" presName="sp" presStyleCnt="0"/>
      <dgm:spPr/>
    </dgm:pt>
    <dgm:pt modelId="{D8314700-924F-4744-A7F2-C71F862D958A}" type="pres">
      <dgm:prSet presAssocID="{01EEACE9-8B6D-423C-AB11-CD1DBCDF0204}" presName="arrowAndChildren" presStyleCnt="0"/>
      <dgm:spPr/>
    </dgm:pt>
    <dgm:pt modelId="{B6CBAE15-1DB8-49CC-BB41-08955C8D2E8A}" type="pres">
      <dgm:prSet presAssocID="{01EEACE9-8B6D-423C-AB11-CD1DBCDF0204}" presName="parentTextArrow" presStyleLbl="node1" presStyleIdx="1" presStyleCnt="4"/>
      <dgm:spPr/>
    </dgm:pt>
    <dgm:pt modelId="{12AA2277-37BD-4B03-B164-32530660DDE4}" type="pres">
      <dgm:prSet presAssocID="{01EEACE9-8B6D-423C-AB11-CD1DBCDF0204}" presName="arrow" presStyleLbl="node1" presStyleIdx="2" presStyleCnt="4"/>
      <dgm:spPr/>
    </dgm:pt>
    <dgm:pt modelId="{CE8E5FBA-E554-4975-8A36-B6E1DB139904}" type="pres">
      <dgm:prSet presAssocID="{01EEACE9-8B6D-423C-AB11-CD1DBCDF0204}" presName="descendantArrow" presStyleCnt="0"/>
      <dgm:spPr/>
    </dgm:pt>
    <dgm:pt modelId="{F8532568-4BCD-4BC3-B8F1-9128E9F874E1}" type="pres">
      <dgm:prSet presAssocID="{4FD97373-E379-4C88-899F-4D4A4651522A}" presName="childTextArrow" presStyleLbl="fgAccFollowNode1" presStyleIdx="1" presStyleCnt="5">
        <dgm:presLayoutVars>
          <dgm:bulletEnabled val="1"/>
        </dgm:presLayoutVars>
      </dgm:prSet>
      <dgm:spPr/>
    </dgm:pt>
    <dgm:pt modelId="{7FDCB681-3F7C-4DCB-BC12-E3D44DFE213D}" type="pres">
      <dgm:prSet presAssocID="{06B3674E-BC4C-4F83-8DCA-E8C3CCE4DB77}" presName="childTextArrow" presStyleLbl="fgAccFollowNode1" presStyleIdx="2" presStyleCnt="5">
        <dgm:presLayoutVars>
          <dgm:bulletEnabled val="1"/>
        </dgm:presLayoutVars>
      </dgm:prSet>
      <dgm:spPr/>
    </dgm:pt>
    <dgm:pt modelId="{676701D3-CDD6-4F97-A440-A091A7BB0CCE}" type="pres">
      <dgm:prSet presAssocID="{47CBD76D-D476-46D6-9BD3-6882289E398F}" presName="sp" presStyleCnt="0"/>
      <dgm:spPr/>
    </dgm:pt>
    <dgm:pt modelId="{75F546D2-4358-4E6E-BBFE-11D22BF4DD14}" type="pres">
      <dgm:prSet presAssocID="{4332231F-C61D-4AF6-AD26-99D81F386D88}" presName="arrowAndChildren" presStyleCnt="0"/>
      <dgm:spPr/>
    </dgm:pt>
    <dgm:pt modelId="{43FAF0E7-292F-4B28-9BC1-9E5BE50DD89D}" type="pres">
      <dgm:prSet presAssocID="{4332231F-C61D-4AF6-AD26-99D81F386D88}" presName="parentTextArrow" presStyleLbl="node1" presStyleIdx="2" presStyleCnt="4"/>
      <dgm:spPr/>
    </dgm:pt>
    <dgm:pt modelId="{3D3C7A51-5194-442F-A711-BB023A6D8933}" type="pres">
      <dgm:prSet presAssocID="{4332231F-C61D-4AF6-AD26-99D81F386D88}" presName="arrow" presStyleLbl="node1" presStyleIdx="3" presStyleCnt="4"/>
      <dgm:spPr/>
    </dgm:pt>
    <dgm:pt modelId="{2F082316-BA58-4BBD-AC5D-6C75BA616A9C}" type="pres">
      <dgm:prSet presAssocID="{4332231F-C61D-4AF6-AD26-99D81F386D88}" presName="descendantArrow" presStyleCnt="0"/>
      <dgm:spPr/>
    </dgm:pt>
    <dgm:pt modelId="{B6DD5DE5-240A-4B57-8214-714EE818033D}" type="pres">
      <dgm:prSet presAssocID="{DC7BE9F2-A22D-4A19-BF49-43D39515A92B}" presName="childTextArrow" presStyleLbl="fgAccFollowNode1" presStyleIdx="3" presStyleCnt="5">
        <dgm:presLayoutVars>
          <dgm:bulletEnabled val="1"/>
        </dgm:presLayoutVars>
      </dgm:prSet>
      <dgm:spPr/>
      <dgm:t>
        <a:bodyPr/>
        <a:lstStyle/>
        <a:p>
          <a:endParaRPr lang="en-US"/>
        </a:p>
      </dgm:t>
    </dgm:pt>
    <dgm:pt modelId="{D86F45DD-A9C2-4C91-BBAB-8A0F4AB405FE}" type="pres">
      <dgm:prSet presAssocID="{68C35E4B-BAA9-4155-ACC7-BE129D2B4292}" presName="childTextArrow" presStyleLbl="fgAccFollowNode1" presStyleIdx="4" presStyleCnt="5">
        <dgm:presLayoutVars>
          <dgm:bulletEnabled val="1"/>
        </dgm:presLayoutVars>
      </dgm:prSet>
      <dgm:spPr/>
    </dgm:pt>
  </dgm:ptLst>
  <dgm:cxnLst>
    <dgm:cxn modelId="{70B10BFB-4DFA-4B73-9BF3-E5CD2FAF8B53}" type="presOf" srcId="{1CAE36E5-70EE-4697-9074-D09513E4D456}" destId="{5584F1CD-BC82-4368-8622-E994F7FA64D4}" srcOrd="0" destOrd="0" presId="urn:microsoft.com/office/officeart/2005/8/layout/process4"/>
    <dgm:cxn modelId="{E2882489-D61A-4D25-802B-F581176C1DB9}" type="presOf" srcId="{68C35E4B-BAA9-4155-ACC7-BE129D2B4292}" destId="{D86F45DD-A9C2-4C91-BBAB-8A0F4AB405FE}" srcOrd="0" destOrd="0" presId="urn:microsoft.com/office/officeart/2005/8/layout/process4"/>
    <dgm:cxn modelId="{EF0F3913-D0CB-41E1-BDB7-90BA58652A35}" type="presOf" srcId="{4FD97373-E379-4C88-899F-4D4A4651522A}" destId="{F8532568-4BCD-4BC3-B8F1-9128E9F874E1}" srcOrd="0" destOrd="0" presId="urn:microsoft.com/office/officeart/2005/8/layout/process4"/>
    <dgm:cxn modelId="{1AB6E5B6-D3D4-4A2F-99F0-D928F116F469}" srcId="{4332231F-C61D-4AF6-AD26-99D81F386D88}" destId="{68C35E4B-BAA9-4155-ACC7-BE129D2B4292}" srcOrd="1" destOrd="0" parTransId="{AC652CCA-F2A2-4979-A3F8-FE6B66241D7B}" sibTransId="{D9CB6FBF-9AD9-4834-AD1F-34A74FC559FF}"/>
    <dgm:cxn modelId="{AB0A4004-91BB-494A-B703-9CB32DB45CA4}" srcId="{33A1A565-4E09-4941-877A-C45FE14B7219}" destId="{1CAE36E5-70EE-4697-9074-D09513E4D456}" srcOrd="0" destOrd="0" parTransId="{0E81DF36-E42A-4915-9AD4-63BAA3CE38F7}" sibTransId="{79610A70-1127-482A-A017-900F8015933B}"/>
    <dgm:cxn modelId="{BD2DDE6A-1AE6-4A4D-BE5B-FF3A05469F5C}" type="presOf" srcId="{4332231F-C61D-4AF6-AD26-99D81F386D88}" destId="{43FAF0E7-292F-4B28-9BC1-9E5BE50DD89D}" srcOrd="0" destOrd="0" presId="urn:microsoft.com/office/officeart/2005/8/layout/process4"/>
    <dgm:cxn modelId="{F287A25C-4483-493F-9282-0EE46E0BD79B}" type="presOf" srcId="{01EEACE9-8B6D-423C-AB11-CD1DBCDF0204}" destId="{12AA2277-37BD-4B03-B164-32530660DDE4}" srcOrd="1" destOrd="0" presId="urn:microsoft.com/office/officeart/2005/8/layout/process4"/>
    <dgm:cxn modelId="{3B22AB99-9738-4201-A52B-919B820C6CF0}" srcId="{94869064-2EA0-4CEF-80E3-5D8378B4880D}" destId="{33A1A565-4E09-4941-877A-C45FE14B7219}" srcOrd="2" destOrd="0" parTransId="{05B52423-6696-44E5-9843-9A6C1D78635F}" sibTransId="{1109E0B7-9683-42F9-B30D-1A2B51D82D30}"/>
    <dgm:cxn modelId="{DA5387E0-4390-4F3C-84B5-8EF8479074A0}" type="presOf" srcId="{33A1A565-4E09-4941-877A-C45FE14B7219}" destId="{5E0FEA4F-B15A-468F-BCBE-7BCB74080750}" srcOrd="0" destOrd="0" presId="urn:microsoft.com/office/officeart/2005/8/layout/process4"/>
    <dgm:cxn modelId="{91FA0AD4-1712-4E41-ADBA-5559AFDE1AB4}" srcId="{94869064-2EA0-4CEF-80E3-5D8378B4880D}" destId="{26E51307-C955-465C-A0BB-8B711FD2929E}" srcOrd="3" destOrd="0" parTransId="{3D793103-7902-40BA-88BF-67CEB9B3E6F0}" sibTransId="{AE37A0AE-1632-40FE-B906-5DBEEF16B705}"/>
    <dgm:cxn modelId="{8D0CC51C-917E-4031-8FCE-7C94B36A33B7}" type="presOf" srcId="{01EEACE9-8B6D-423C-AB11-CD1DBCDF0204}" destId="{B6CBAE15-1DB8-49CC-BB41-08955C8D2E8A}" srcOrd="0" destOrd="0" presId="urn:microsoft.com/office/officeart/2005/8/layout/process4"/>
    <dgm:cxn modelId="{01A2D9C1-9875-4BCB-8D00-B64F3BB8016B}" type="presOf" srcId="{DC7BE9F2-A22D-4A19-BF49-43D39515A92B}" destId="{B6DD5DE5-240A-4B57-8214-714EE818033D}" srcOrd="0" destOrd="0" presId="urn:microsoft.com/office/officeart/2005/8/layout/process4"/>
    <dgm:cxn modelId="{8EE68344-B038-456E-8EA7-F808A87791C0}" type="presOf" srcId="{26E51307-C955-465C-A0BB-8B711FD2929E}" destId="{AD9B2F80-6E69-4B96-A19F-06B0B7F8C725}" srcOrd="0" destOrd="0" presId="urn:microsoft.com/office/officeart/2005/8/layout/process4"/>
    <dgm:cxn modelId="{9EE6F461-D74B-46EF-A31B-EFDC8D0C1BC9}" srcId="{01EEACE9-8B6D-423C-AB11-CD1DBCDF0204}" destId="{4FD97373-E379-4C88-899F-4D4A4651522A}" srcOrd="0" destOrd="0" parTransId="{CA37C83B-F8C6-482F-96D8-DF560F497B38}" sibTransId="{05C87597-5112-4896-B560-8358A30E6713}"/>
    <dgm:cxn modelId="{10355DDA-8A8F-4C4F-85FB-87B1549E637A}" type="presOf" srcId="{94869064-2EA0-4CEF-80E3-5D8378B4880D}" destId="{88E1043F-196E-47BB-93D2-16574A43868A}" srcOrd="0" destOrd="0" presId="urn:microsoft.com/office/officeart/2005/8/layout/process4"/>
    <dgm:cxn modelId="{3BAAE468-3B22-491A-BF5B-35C790DFB5DE}" srcId="{94869064-2EA0-4CEF-80E3-5D8378B4880D}" destId="{01EEACE9-8B6D-423C-AB11-CD1DBCDF0204}" srcOrd="1" destOrd="0" parTransId="{4AEDF02E-7589-4139-826A-92ABDF79EF77}" sibTransId="{407ED74B-E495-4827-BC31-E50C6A9FF66B}"/>
    <dgm:cxn modelId="{5BDE625B-FA31-4741-95D4-08EACAE895A2}" srcId="{4332231F-C61D-4AF6-AD26-99D81F386D88}" destId="{DC7BE9F2-A22D-4A19-BF49-43D39515A92B}" srcOrd="0" destOrd="0" parTransId="{FD16749C-1E73-46C3-A709-DB22C6DF08E3}" sibTransId="{96C0F2E0-BF51-4608-B9A8-44E6685F5310}"/>
    <dgm:cxn modelId="{6299544C-BBD8-4F80-9DB5-3974D5BD4027}" srcId="{94869064-2EA0-4CEF-80E3-5D8378B4880D}" destId="{4332231F-C61D-4AF6-AD26-99D81F386D88}" srcOrd="0" destOrd="0" parTransId="{9150C784-67AA-4749-A558-A048FAA813B8}" sibTransId="{47CBD76D-D476-46D6-9BD3-6882289E398F}"/>
    <dgm:cxn modelId="{9A6666AA-5782-4BF9-8FFE-AD87DA98DDC1}" type="presOf" srcId="{33A1A565-4E09-4941-877A-C45FE14B7219}" destId="{33FE3CA8-5606-4860-A3B3-032D1000DCE5}" srcOrd="1" destOrd="0" presId="urn:microsoft.com/office/officeart/2005/8/layout/process4"/>
    <dgm:cxn modelId="{F1C7F5A0-C611-4639-BBC5-362D61FF89BA}" type="presOf" srcId="{06B3674E-BC4C-4F83-8DCA-E8C3CCE4DB77}" destId="{7FDCB681-3F7C-4DCB-BC12-E3D44DFE213D}" srcOrd="0" destOrd="0" presId="urn:microsoft.com/office/officeart/2005/8/layout/process4"/>
    <dgm:cxn modelId="{8B249AF5-417C-4163-A0B1-820792D15A2F}" type="presOf" srcId="{4332231F-C61D-4AF6-AD26-99D81F386D88}" destId="{3D3C7A51-5194-442F-A711-BB023A6D8933}" srcOrd="1" destOrd="0" presId="urn:microsoft.com/office/officeart/2005/8/layout/process4"/>
    <dgm:cxn modelId="{633EEBCB-300A-4465-8746-B521E37A855B}" srcId="{01EEACE9-8B6D-423C-AB11-CD1DBCDF0204}" destId="{06B3674E-BC4C-4F83-8DCA-E8C3CCE4DB77}" srcOrd="1" destOrd="0" parTransId="{4A25E217-AF65-4280-AB41-E1CAA76D6A72}" sibTransId="{3D306BE7-03AD-4016-8E70-E178BCF2329C}"/>
    <dgm:cxn modelId="{B3D559DC-231B-467C-9BCC-0D9000401CDB}" type="presParOf" srcId="{88E1043F-196E-47BB-93D2-16574A43868A}" destId="{20442F71-27B3-414A-A161-B10F8FBC1394}" srcOrd="0" destOrd="0" presId="urn:microsoft.com/office/officeart/2005/8/layout/process4"/>
    <dgm:cxn modelId="{46B4CB52-693B-4F46-A907-8679918C158C}" type="presParOf" srcId="{20442F71-27B3-414A-A161-B10F8FBC1394}" destId="{AD9B2F80-6E69-4B96-A19F-06B0B7F8C725}" srcOrd="0" destOrd="0" presId="urn:microsoft.com/office/officeart/2005/8/layout/process4"/>
    <dgm:cxn modelId="{0ED15906-11B2-4725-A285-6348FE500F59}" type="presParOf" srcId="{88E1043F-196E-47BB-93D2-16574A43868A}" destId="{102E1EDB-4FFB-45E3-97C7-2995789CFFFF}" srcOrd="1" destOrd="0" presId="urn:microsoft.com/office/officeart/2005/8/layout/process4"/>
    <dgm:cxn modelId="{489EB534-A438-4E0C-A619-71B2AB10CA59}" type="presParOf" srcId="{88E1043F-196E-47BB-93D2-16574A43868A}" destId="{778E4C11-6544-4CCB-B51B-A3090267D754}" srcOrd="2" destOrd="0" presId="urn:microsoft.com/office/officeart/2005/8/layout/process4"/>
    <dgm:cxn modelId="{74C91CC0-6B38-420B-8F31-27AC618B9778}" type="presParOf" srcId="{778E4C11-6544-4CCB-B51B-A3090267D754}" destId="{5E0FEA4F-B15A-468F-BCBE-7BCB74080750}" srcOrd="0" destOrd="0" presId="urn:microsoft.com/office/officeart/2005/8/layout/process4"/>
    <dgm:cxn modelId="{154ED36A-0940-4164-B67D-2E3CAF89C07B}" type="presParOf" srcId="{778E4C11-6544-4CCB-B51B-A3090267D754}" destId="{33FE3CA8-5606-4860-A3B3-032D1000DCE5}" srcOrd="1" destOrd="0" presId="urn:microsoft.com/office/officeart/2005/8/layout/process4"/>
    <dgm:cxn modelId="{0A5C61F6-D108-482A-B345-E21F80B0796A}" type="presParOf" srcId="{778E4C11-6544-4CCB-B51B-A3090267D754}" destId="{2C3567EB-1E6E-46FB-9F49-98DE06B2CB9C}" srcOrd="2" destOrd="0" presId="urn:microsoft.com/office/officeart/2005/8/layout/process4"/>
    <dgm:cxn modelId="{1778D43B-15BE-454C-A4C6-60DB9BC46CC1}" type="presParOf" srcId="{2C3567EB-1E6E-46FB-9F49-98DE06B2CB9C}" destId="{5584F1CD-BC82-4368-8622-E994F7FA64D4}" srcOrd="0" destOrd="0" presId="urn:microsoft.com/office/officeart/2005/8/layout/process4"/>
    <dgm:cxn modelId="{2E00AE3D-2C20-49D4-AD6A-4467160E56D6}" type="presParOf" srcId="{88E1043F-196E-47BB-93D2-16574A43868A}" destId="{68E484EF-4827-4878-B1CA-395D88875D55}" srcOrd="3" destOrd="0" presId="urn:microsoft.com/office/officeart/2005/8/layout/process4"/>
    <dgm:cxn modelId="{E6B3677B-7EB1-4585-8F19-0ED9CA15C1FB}" type="presParOf" srcId="{88E1043F-196E-47BB-93D2-16574A43868A}" destId="{D8314700-924F-4744-A7F2-C71F862D958A}" srcOrd="4" destOrd="0" presId="urn:microsoft.com/office/officeart/2005/8/layout/process4"/>
    <dgm:cxn modelId="{330E0180-BD85-4C13-B1E1-D0D73B461CBA}" type="presParOf" srcId="{D8314700-924F-4744-A7F2-C71F862D958A}" destId="{B6CBAE15-1DB8-49CC-BB41-08955C8D2E8A}" srcOrd="0" destOrd="0" presId="urn:microsoft.com/office/officeart/2005/8/layout/process4"/>
    <dgm:cxn modelId="{261120DE-F884-4602-8041-FA01783F4899}" type="presParOf" srcId="{D8314700-924F-4744-A7F2-C71F862D958A}" destId="{12AA2277-37BD-4B03-B164-32530660DDE4}" srcOrd="1" destOrd="0" presId="urn:microsoft.com/office/officeart/2005/8/layout/process4"/>
    <dgm:cxn modelId="{5DA4734C-5A21-4F7D-8425-65794C65D327}" type="presParOf" srcId="{D8314700-924F-4744-A7F2-C71F862D958A}" destId="{CE8E5FBA-E554-4975-8A36-B6E1DB139904}" srcOrd="2" destOrd="0" presId="urn:microsoft.com/office/officeart/2005/8/layout/process4"/>
    <dgm:cxn modelId="{2A8F99B0-073B-42D0-878C-A7F13D8B729B}" type="presParOf" srcId="{CE8E5FBA-E554-4975-8A36-B6E1DB139904}" destId="{F8532568-4BCD-4BC3-B8F1-9128E9F874E1}" srcOrd="0" destOrd="0" presId="urn:microsoft.com/office/officeart/2005/8/layout/process4"/>
    <dgm:cxn modelId="{D2B5BDC8-4BC2-4E0C-A515-636EBBFF3C52}" type="presParOf" srcId="{CE8E5FBA-E554-4975-8A36-B6E1DB139904}" destId="{7FDCB681-3F7C-4DCB-BC12-E3D44DFE213D}" srcOrd="1" destOrd="0" presId="urn:microsoft.com/office/officeart/2005/8/layout/process4"/>
    <dgm:cxn modelId="{A918B72B-F45D-4CC3-9AF6-783F61A7006C}" type="presParOf" srcId="{88E1043F-196E-47BB-93D2-16574A43868A}" destId="{676701D3-CDD6-4F97-A440-A091A7BB0CCE}" srcOrd="5" destOrd="0" presId="urn:microsoft.com/office/officeart/2005/8/layout/process4"/>
    <dgm:cxn modelId="{02030A14-9023-48E6-9A36-9FEFA1A6BCE8}" type="presParOf" srcId="{88E1043F-196E-47BB-93D2-16574A43868A}" destId="{75F546D2-4358-4E6E-BBFE-11D22BF4DD14}" srcOrd="6" destOrd="0" presId="urn:microsoft.com/office/officeart/2005/8/layout/process4"/>
    <dgm:cxn modelId="{9C04491A-0262-409B-B83D-52C32CA555B3}" type="presParOf" srcId="{75F546D2-4358-4E6E-BBFE-11D22BF4DD14}" destId="{43FAF0E7-292F-4B28-9BC1-9E5BE50DD89D}" srcOrd="0" destOrd="0" presId="urn:microsoft.com/office/officeart/2005/8/layout/process4"/>
    <dgm:cxn modelId="{0E082464-0ED9-4950-ADF1-96B9D9E502E8}" type="presParOf" srcId="{75F546D2-4358-4E6E-BBFE-11D22BF4DD14}" destId="{3D3C7A51-5194-442F-A711-BB023A6D8933}" srcOrd="1" destOrd="0" presId="urn:microsoft.com/office/officeart/2005/8/layout/process4"/>
    <dgm:cxn modelId="{CC4930B0-DB94-4E95-A7A6-75E38BA1E063}" type="presParOf" srcId="{75F546D2-4358-4E6E-BBFE-11D22BF4DD14}" destId="{2F082316-BA58-4BBD-AC5D-6C75BA616A9C}" srcOrd="2" destOrd="0" presId="urn:microsoft.com/office/officeart/2005/8/layout/process4"/>
    <dgm:cxn modelId="{AB03C09D-E253-42DD-820D-912B3BA3A535}" type="presParOf" srcId="{2F082316-BA58-4BBD-AC5D-6C75BA616A9C}" destId="{B6DD5DE5-240A-4B57-8214-714EE818033D}" srcOrd="0" destOrd="0" presId="urn:microsoft.com/office/officeart/2005/8/layout/process4"/>
    <dgm:cxn modelId="{46BACD73-26D5-4BB6-8F49-7557EC7AB85A}" type="presParOf" srcId="{2F082316-BA58-4BBD-AC5D-6C75BA616A9C}" destId="{D86F45DD-A9C2-4C91-BBAB-8A0F4AB405FE}"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199CFEA-A4CE-4BAB-BB11-A0FF571994F0}" type="doc">
      <dgm:prSet loTypeId="urn:microsoft.com/office/officeart/2005/8/layout/lProcess1" loCatId="process" qsTypeId="urn:microsoft.com/office/officeart/2005/8/quickstyle/simple1" qsCatId="simple" csTypeId="urn:microsoft.com/office/officeart/2005/8/colors/colorful4" csCatId="colorful" phldr="1"/>
      <dgm:spPr/>
      <dgm:t>
        <a:bodyPr/>
        <a:lstStyle/>
        <a:p>
          <a:endParaRPr lang="en-US"/>
        </a:p>
      </dgm:t>
    </dgm:pt>
    <dgm:pt modelId="{EF1B739F-9F25-4DD3-A49E-4DFD81254EF9}">
      <dgm:prSet phldrT="[Text]"/>
      <dgm:spPr/>
      <dgm:t>
        <a:bodyPr/>
        <a:lstStyle/>
        <a:p>
          <a:r>
            <a:rPr lang="en-US" dirty="0" smtClean="0"/>
            <a:t>If all accept the recommendation</a:t>
          </a:r>
          <a:endParaRPr lang="en-US" dirty="0"/>
        </a:p>
      </dgm:t>
    </dgm:pt>
    <dgm:pt modelId="{F54F78E7-F011-43BF-9659-7800E00A68EF}" type="parTrans" cxnId="{F3EF5ADF-562B-4BCC-9A16-FE228B345564}">
      <dgm:prSet/>
      <dgm:spPr/>
      <dgm:t>
        <a:bodyPr/>
        <a:lstStyle/>
        <a:p>
          <a:endParaRPr lang="en-US"/>
        </a:p>
      </dgm:t>
    </dgm:pt>
    <dgm:pt modelId="{2EDA3440-EDAF-4F91-84EF-24ED4573F191}" type="sibTrans" cxnId="{F3EF5ADF-562B-4BCC-9A16-FE228B345564}">
      <dgm:prSet/>
      <dgm:spPr/>
      <dgm:t>
        <a:bodyPr/>
        <a:lstStyle/>
        <a:p>
          <a:endParaRPr lang="en-US"/>
        </a:p>
      </dgm:t>
    </dgm:pt>
    <dgm:pt modelId="{40D40386-B423-480D-BD0A-90A82DE10D9A}">
      <dgm:prSet phldrT="[Text]"/>
      <dgm:spPr/>
      <dgm:t>
        <a:bodyPr/>
        <a:lstStyle/>
        <a:p>
          <a:r>
            <a:rPr lang="en-US" dirty="0" smtClean="0"/>
            <a:t>Chancellor puts forth Bylaw change</a:t>
          </a:r>
          <a:endParaRPr lang="en-US" dirty="0"/>
        </a:p>
      </dgm:t>
    </dgm:pt>
    <dgm:pt modelId="{90B54556-7986-4775-9EB4-73463721EA4A}" type="parTrans" cxnId="{A7F9DFB3-7266-4585-82C5-DEAA94D94BC0}">
      <dgm:prSet/>
      <dgm:spPr/>
      <dgm:t>
        <a:bodyPr/>
        <a:lstStyle/>
        <a:p>
          <a:endParaRPr lang="en-US"/>
        </a:p>
      </dgm:t>
    </dgm:pt>
    <dgm:pt modelId="{FD9AE717-EDD1-4A40-82E8-188DA16B3089}" type="sibTrans" cxnId="{A7F9DFB3-7266-4585-82C5-DEAA94D94BC0}">
      <dgm:prSet/>
      <dgm:spPr/>
      <dgm:t>
        <a:bodyPr/>
        <a:lstStyle/>
        <a:p>
          <a:endParaRPr lang="en-US"/>
        </a:p>
      </dgm:t>
    </dgm:pt>
    <dgm:pt modelId="{E6DE62D8-4825-4E91-9489-2FBB27F6B6D8}">
      <dgm:prSet phldrT="[Text]"/>
      <dgm:spPr/>
      <dgm:t>
        <a:bodyPr/>
        <a:lstStyle/>
        <a:p>
          <a:r>
            <a:rPr lang="en-US" dirty="0" smtClean="0"/>
            <a:t>UM System and Board of Curators</a:t>
          </a:r>
          <a:endParaRPr lang="en-US" dirty="0"/>
        </a:p>
      </dgm:t>
    </dgm:pt>
    <dgm:pt modelId="{88397A59-E1B9-4359-B7B1-1B4E2CC6C88F}" type="parTrans" cxnId="{875CB514-B13D-4C52-B054-FCA64FFCA7DE}">
      <dgm:prSet/>
      <dgm:spPr/>
      <dgm:t>
        <a:bodyPr/>
        <a:lstStyle/>
        <a:p>
          <a:endParaRPr lang="en-US"/>
        </a:p>
      </dgm:t>
    </dgm:pt>
    <dgm:pt modelId="{5D4265C5-75E3-4CB1-9064-05E55EB9774E}" type="sibTrans" cxnId="{875CB514-B13D-4C52-B054-FCA64FFCA7DE}">
      <dgm:prSet/>
      <dgm:spPr/>
      <dgm:t>
        <a:bodyPr/>
        <a:lstStyle/>
        <a:p>
          <a:endParaRPr lang="en-US"/>
        </a:p>
      </dgm:t>
    </dgm:pt>
    <dgm:pt modelId="{838B0DC9-510E-4495-BF1D-FC8DB63531DC}">
      <dgm:prSet phldrT="[Text]"/>
      <dgm:spPr/>
      <dgm:t>
        <a:bodyPr/>
        <a:lstStyle/>
        <a:p>
          <a:r>
            <a:rPr lang="en-US" dirty="0" smtClean="0"/>
            <a:t>If some do not accept the recommendation</a:t>
          </a:r>
          <a:endParaRPr lang="en-US" dirty="0"/>
        </a:p>
      </dgm:t>
    </dgm:pt>
    <dgm:pt modelId="{F10A62F4-78CE-442A-88CF-EFD4445A90C7}" type="parTrans" cxnId="{D0197E3C-B44E-42AA-8016-FA60605FB2E1}">
      <dgm:prSet/>
      <dgm:spPr/>
      <dgm:t>
        <a:bodyPr/>
        <a:lstStyle/>
        <a:p>
          <a:endParaRPr lang="en-US"/>
        </a:p>
      </dgm:t>
    </dgm:pt>
    <dgm:pt modelId="{349D78DE-F7F3-4AB7-8F20-357BE73FB642}" type="sibTrans" cxnId="{D0197E3C-B44E-42AA-8016-FA60605FB2E1}">
      <dgm:prSet/>
      <dgm:spPr/>
      <dgm:t>
        <a:bodyPr/>
        <a:lstStyle/>
        <a:p>
          <a:endParaRPr lang="en-US"/>
        </a:p>
      </dgm:t>
    </dgm:pt>
    <dgm:pt modelId="{715C1A89-1F5E-4F01-80B8-E92BBA21FC43}">
      <dgm:prSet phldrT="[Text]"/>
      <dgm:spPr/>
      <dgm:t>
        <a:bodyPr/>
        <a:lstStyle/>
        <a:p>
          <a:r>
            <a:rPr lang="en-US" dirty="0" smtClean="0"/>
            <a:t>Goes back to the Reorganization Implementation Committee for modification</a:t>
          </a:r>
          <a:endParaRPr lang="en-US" dirty="0"/>
        </a:p>
      </dgm:t>
    </dgm:pt>
    <dgm:pt modelId="{B7D6640F-B0F5-496B-BB13-6623C3859118}" type="parTrans" cxnId="{A4A1003D-9390-4765-93C6-550C0DFF19F3}">
      <dgm:prSet/>
      <dgm:spPr/>
      <dgm:t>
        <a:bodyPr/>
        <a:lstStyle/>
        <a:p>
          <a:endParaRPr lang="en-US"/>
        </a:p>
      </dgm:t>
    </dgm:pt>
    <dgm:pt modelId="{47348C03-69B5-420A-AB4B-DCAA73F244C4}" type="sibTrans" cxnId="{A4A1003D-9390-4765-93C6-550C0DFF19F3}">
      <dgm:prSet/>
      <dgm:spPr/>
      <dgm:t>
        <a:bodyPr/>
        <a:lstStyle/>
        <a:p>
          <a:endParaRPr lang="en-US"/>
        </a:p>
      </dgm:t>
    </dgm:pt>
    <dgm:pt modelId="{105E4ED4-5387-420D-8ECC-AED211AF5462}">
      <dgm:prSet phldrT="[Text]"/>
      <dgm:spPr/>
      <dgm:t>
        <a:bodyPr/>
        <a:lstStyle/>
        <a:p>
          <a:r>
            <a:rPr lang="en-US" dirty="0" smtClean="0"/>
            <a:t>Repeat confirmation steps of the process</a:t>
          </a:r>
          <a:endParaRPr lang="en-US" dirty="0"/>
        </a:p>
      </dgm:t>
    </dgm:pt>
    <dgm:pt modelId="{29126A64-3F4C-4C82-AB5C-6654C53DCBEB}" type="parTrans" cxnId="{574F5C2F-B316-40AE-92D6-5FD535607BF6}">
      <dgm:prSet/>
      <dgm:spPr/>
      <dgm:t>
        <a:bodyPr/>
        <a:lstStyle/>
        <a:p>
          <a:endParaRPr lang="en-US"/>
        </a:p>
      </dgm:t>
    </dgm:pt>
    <dgm:pt modelId="{D7C2626E-937C-49FF-972F-06677AA2E15D}" type="sibTrans" cxnId="{574F5C2F-B316-40AE-92D6-5FD535607BF6}">
      <dgm:prSet/>
      <dgm:spPr/>
      <dgm:t>
        <a:bodyPr/>
        <a:lstStyle/>
        <a:p>
          <a:endParaRPr lang="en-US"/>
        </a:p>
      </dgm:t>
    </dgm:pt>
    <dgm:pt modelId="{577491C2-2F5C-4116-827F-3BC9A9BF44CB}" type="pres">
      <dgm:prSet presAssocID="{C199CFEA-A4CE-4BAB-BB11-A0FF571994F0}" presName="Name0" presStyleCnt="0">
        <dgm:presLayoutVars>
          <dgm:dir/>
          <dgm:animLvl val="lvl"/>
          <dgm:resizeHandles val="exact"/>
        </dgm:presLayoutVars>
      </dgm:prSet>
      <dgm:spPr/>
    </dgm:pt>
    <dgm:pt modelId="{8C22F3EE-259F-412F-BB94-07ED05BCA90F}" type="pres">
      <dgm:prSet presAssocID="{EF1B739F-9F25-4DD3-A49E-4DFD81254EF9}" presName="vertFlow" presStyleCnt="0"/>
      <dgm:spPr/>
    </dgm:pt>
    <dgm:pt modelId="{3A1CBF1D-6645-405C-BE7E-CE1D9C99898A}" type="pres">
      <dgm:prSet presAssocID="{EF1B739F-9F25-4DD3-A49E-4DFD81254EF9}" presName="header" presStyleLbl="node1" presStyleIdx="0" presStyleCnt="2"/>
      <dgm:spPr/>
    </dgm:pt>
    <dgm:pt modelId="{95EAB99D-97A8-454D-869D-51C8514FD70B}" type="pres">
      <dgm:prSet presAssocID="{90B54556-7986-4775-9EB4-73463721EA4A}" presName="parTrans" presStyleLbl="sibTrans2D1" presStyleIdx="0" presStyleCnt="4"/>
      <dgm:spPr/>
    </dgm:pt>
    <dgm:pt modelId="{985169FC-4F62-4C17-A4DE-AAA0D32CEFAF}" type="pres">
      <dgm:prSet presAssocID="{40D40386-B423-480D-BD0A-90A82DE10D9A}" presName="child" presStyleLbl="alignAccFollowNode1" presStyleIdx="0" presStyleCnt="4">
        <dgm:presLayoutVars>
          <dgm:chMax val="0"/>
          <dgm:bulletEnabled val="1"/>
        </dgm:presLayoutVars>
      </dgm:prSet>
      <dgm:spPr/>
      <dgm:t>
        <a:bodyPr/>
        <a:lstStyle/>
        <a:p>
          <a:endParaRPr lang="en-US"/>
        </a:p>
      </dgm:t>
    </dgm:pt>
    <dgm:pt modelId="{3E696BAA-47FB-46E6-A3EB-A29F4B709160}" type="pres">
      <dgm:prSet presAssocID="{FD9AE717-EDD1-4A40-82E8-188DA16B3089}" presName="sibTrans" presStyleLbl="sibTrans2D1" presStyleIdx="1" presStyleCnt="4"/>
      <dgm:spPr/>
    </dgm:pt>
    <dgm:pt modelId="{2F376A24-33A5-4FB0-8620-FAD75FB960A2}" type="pres">
      <dgm:prSet presAssocID="{E6DE62D8-4825-4E91-9489-2FBB27F6B6D8}" presName="child" presStyleLbl="alignAccFollowNode1" presStyleIdx="1" presStyleCnt="4">
        <dgm:presLayoutVars>
          <dgm:chMax val="0"/>
          <dgm:bulletEnabled val="1"/>
        </dgm:presLayoutVars>
      </dgm:prSet>
      <dgm:spPr/>
      <dgm:t>
        <a:bodyPr/>
        <a:lstStyle/>
        <a:p>
          <a:endParaRPr lang="en-US"/>
        </a:p>
      </dgm:t>
    </dgm:pt>
    <dgm:pt modelId="{43004651-F827-452B-9EED-6E3482C0712F}" type="pres">
      <dgm:prSet presAssocID="{EF1B739F-9F25-4DD3-A49E-4DFD81254EF9}" presName="hSp" presStyleCnt="0"/>
      <dgm:spPr/>
    </dgm:pt>
    <dgm:pt modelId="{39D2791A-F5DA-4052-ABCC-42E88241A411}" type="pres">
      <dgm:prSet presAssocID="{838B0DC9-510E-4495-BF1D-FC8DB63531DC}" presName="vertFlow" presStyleCnt="0"/>
      <dgm:spPr/>
    </dgm:pt>
    <dgm:pt modelId="{BA75C559-928D-4174-9156-99223B301231}" type="pres">
      <dgm:prSet presAssocID="{838B0DC9-510E-4495-BF1D-FC8DB63531DC}" presName="header" presStyleLbl="node1" presStyleIdx="1" presStyleCnt="2"/>
      <dgm:spPr/>
      <dgm:t>
        <a:bodyPr/>
        <a:lstStyle/>
        <a:p>
          <a:endParaRPr lang="en-US"/>
        </a:p>
      </dgm:t>
    </dgm:pt>
    <dgm:pt modelId="{A86D1298-CF24-49D5-AE94-3ADD026B2BA5}" type="pres">
      <dgm:prSet presAssocID="{B7D6640F-B0F5-496B-BB13-6623C3859118}" presName="parTrans" presStyleLbl="sibTrans2D1" presStyleIdx="2" presStyleCnt="4"/>
      <dgm:spPr/>
    </dgm:pt>
    <dgm:pt modelId="{ECEC4514-4370-4602-9CC4-1C2BFD4573C7}" type="pres">
      <dgm:prSet presAssocID="{715C1A89-1F5E-4F01-80B8-E92BBA21FC43}" presName="child" presStyleLbl="alignAccFollowNode1" presStyleIdx="2" presStyleCnt="4">
        <dgm:presLayoutVars>
          <dgm:chMax val="0"/>
          <dgm:bulletEnabled val="1"/>
        </dgm:presLayoutVars>
      </dgm:prSet>
      <dgm:spPr/>
      <dgm:t>
        <a:bodyPr/>
        <a:lstStyle/>
        <a:p>
          <a:endParaRPr lang="en-US"/>
        </a:p>
      </dgm:t>
    </dgm:pt>
    <dgm:pt modelId="{CB4141A1-3222-4351-AA87-A6826C5EC471}" type="pres">
      <dgm:prSet presAssocID="{47348C03-69B5-420A-AB4B-DCAA73F244C4}" presName="sibTrans" presStyleLbl="sibTrans2D1" presStyleIdx="3" presStyleCnt="4"/>
      <dgm:spPr/>
    </dgm:pt>
    <dgm:pt modelId="{F31CF7F2-3761-423D-8610-58794A48A058}" type="pres">
      <dgm:prSet presAssocID="{105E4ED4-5387-420D-8ECC-AED211AF5462}" presName="child" presStyleLbl="alignAccFollowNode1" presStyleIdx="3" presStyleCnt="4">
        <dgm:presLayoutVars>
          <dgm:chMax val="0"/>
          <dgm:bulletEnabled val="1"/>
        </dgm:presLayoutVars>
      </dgm:prSet>
      <dgm:spPr/>
      <dgm:t>
        <a:bodyPr/>
        <a:lstStyle/>
        <a:p>
          <a:endParaRPr lang="en-US"/>
        </a:p>
      </dgm:t>
    </dgm:pt>
  </dgm:ptLst>
  <dgm:cxnLst>
    <dgm:cxn modelId="{F3EF5ADF-562B-4BCC-9A16-FE228B345564}" srcId="{C199CFEA-A4CE-4BAB-BB11-A0FF571994F0}" destId="{EF1B739F-9F25-4DD3-A49E-4DFD81254EF9}" srcOrd="0" destOrd="0" parTransId="{F54F78E7-F011-43BF-9659-7800E00A68EF}" sibTransId="{2EDA3440-EDAF-4F91-84EF-24ED4573F191}"/>
    <dgm:cxn modelId="{1D19DBBC-46D9-409A-8F60-A428546BDF14}" type="presOf" srcId="{47348C03-69B5-420A-AB4B-DCAA73F244C4}" destId="{CB4141A1-3222-4351-AA87-A6826C5EC471}" srcOrd="0" destOrd="0" presId="urn:microsoft.com/office/officeart/2005/8/layout/lProcess1"/>
    <dgm:cxn modelId="{D0197E3C-B44E-42AA-8016-FA60605FB2E1}" srcId="{C199CFEA-A4CE-4BAB-BB11-A0FF571994F0}" destId="{838B0DC9-510E-4495-BF1D-FC8DB63531DC}" srcOrd="1" destOrd="0" parTransId="{F10A62F4-78CE-442A-88CF-EFD4445A90C7}" sibTransId="{349D78DE-F7F3-4AB7-8F20-357BE73FB642}"/>
    <dgm:cxn modelId="{3383EF19-0D1F-4E56-804F-1E196F30C627}" type="presOf" srcId="{EF1B739F-9F25-4DD3-A49E-4DFD81254EF9}" destId="{3A1CBF1D-6645-405C-BE7E-CE1D9C99898A}" srcOrd="0" destOrd="0" presId="urn:microsoft.com/office/officeart/2005/8/layout/lProcess1"/>
    <dgm:cxn modelId="{DAE6576C-4846-44BC-8BA8-40AB1DDEE73A}" type="presOf" srcId="{B7D6640F-B0F5-496B-BB13-6623C3859118}" destId="{A86D1298-CF24-49D5-AE94-3ADD026B2BA5}" srcOrd="0" destOrd="0" presId="urn:microsoft.com/office/officeart/2005/8/layout/lProcess1"/>
    <dgm:cxn modelId="{A1C053E5-C50A-4FD8-8844-BDA4F0A54C17}" type="presOf" srcId="{715C1A89-1F5E-4F01-80B8-E92BBA21FC43}" destId="{ECEC4514-4370-4602-9CC4-1C2BFD4573C7}" srcOrd="0" destOrd="0" presId="urn:microsoft.com/office/officeart/2005/8/layout/lProcess1"/>
    <dgm:cxn modelId="{875CB514-B13D-4C52-B054-FCA64FFCA7DE}" srcId="{EF1B739F-9F25-4DD3-A49E-4DFD81254EF9}" destId="{E6DE62D8-4825-4E91-9489-2FBB27F6B6D8}" srcOrd="1" destOrd="0" parTransId="{88397A59-E1B9-4359-B7B1-1B4E2CC6C88F}" sibTransId="{5D4265C5-75E3-4CB1-9064-05E55EB9774E}"/>
    <dgm:cxn modelId="{6E5A2EA5-69AC-4C92-942D-CEED817E8C4D}" type="presOf" srcId="{838B0DC9-510E-4495-BF1D-FC8DB63531DC}" destId="{BA75C559-928D-4174-9156-99223B301231}" srcOrd="0" destOrd="0" presId="urn:microsoft.com/office/officeart/2005/8/layout/lProcess1"/>
    <dgm:cxn modelId="{EA997B49-6DC0-4534-9FC1-FD594893A763}" type="presOf" srcId="{C199CFEA-A4CE-4BAB-BB11-A0FF571994F0}" destId="{577491C2-2F5C-4116-827F-3BC9A9BF44CB}" srcOrd="0" destOrd="0" presId="urn:microsoft.com/office/officeart/2005/8/layout/lProcess1"/>
    <dgm:cxn modelId="{3BE037BD-D67F-40ED-AA67-DF18CB7B4062}" type="presOf" srcId="{E6DE62D8-4825-4E91-9489-2FBB27F6B6D8}" destId="{2F376A24-33A5-4FB0-8620-FAD75FB960A2}" srcOrd="0" destOrd="0" presId="urn:microsoft.com/office/officeart/2005/8/layout/lProcess1"/>
    <dgm:cxn modelId="{9336883B-7F1D-400C-8899-9ADE4F75B3AA}" type="presOf" srcId="{90B54556-7986-4775-9EB4-73463721EA4A}" destId="{95EAB99D-97A8-454D-869D-51C8514FD70B}" srcOrd="0" destOrd="0" presId="urn:microsoft.com/office/officeart/2005/8/layout/lProcess1"/>
    <dgm:cxn modelId="{05C7E2A0-F31F-4F72-A38C-B028B317C3AA}" type="presOf" srcId="{40D40386-B423-480D-BD0A-90A82DE10D9A}" destId="{985169FC-4F62-4C17-A4DE-AAA0D32CEFAF}" srcOrd="0" destOrd="0" presId="urn:microsoft.com/office/officeart/2005/8/layout/lProcess1"/>
    <dgm:cxn modelId="{9BC37AB3-FB46-4D3C-9485-1B17C8312E6E}" type="presOf" srcId="{105E4ED4-5387-420D-8ECC-AED211AF5462}" destId="{F31CF7F2-3761-423D-8610-58794A48A058}" srcOrd="0" destOrd="0" presId="urn:microsoft.com/office/officeart/2005/8/layout/lProcess1"/>
    <dgm:cxn modelId="{A4A1003D-9390-4765-93C6-550C0DFF19F3}" srcId="{838B0DC9-510E-4495-BF1D-FC8DB63531DC}" destId="{715C1A89-1F5E-4F01-80B8-E92BBA21FC43}" srcOrd="0" destOrd="0" parTransId="{B7D6640F-B0F5-496B-BB13-6623C3859118}" sibTransId="{47348C03-69B5-420A-AB4B-DCAA73F244C4}"/>
    <dgm:cxn modelId="{6EA3430D-F5FF-4EF5-BA3D-C72F17EBED01}" type="presOf" srcId="{FD9AE717-EDD1-4A40-82E8-188DA16B3089}" destId="{3E696BAA-47FB-46E6-A3EB-A29F4B709160}" srcOrd="0" destOrd="0" presId="urn:microsoft.com/office/officeart/2005/8/layout/lProcess1"/>
    <dgm:cxn modelId="{A7F9DFB3-7266-4585-82C5-DEAA94D94BC0}" srcId="{EF1B739F-9F25-4DD3-A49E-4DFD81254EF9}" destId="{40D40386-B423-480D-BD0A-90A82DE10D9A}" srcOrd="0" destOrd="0" parTransId="{90B54556-7986-4775-9EB4-73463721EA4A}" sibTransId="{FD9AE717-EDD1-4A40-82E8-188DA16B3089}"/>
    <dgm:cxn modelId="{574F5C2F-B316-40AE-92D6-5FD535607BF6}" srcId="{838B0DC9-510E-4495-BF1D-FC8DB63531DC}" destId="{105E4ED4-5387-420D-8ECC-AED211AF5462}" srcOrd="1" destOrd="0" parTransId="{29126A64-3F4C-4C82-AB5C-6654C53DCBEB}" sibTransId="{D7C2626E-937C-49FF-972F-06677AA2E15D}"/>
    <dgm:cxn modelId="{9D53E9FA-A890-4FF1-831A-DCEFB032BCED}" type="presParOf" srcId="{577491C2-2F5C-4116-827F-3BC9A9BF44CB}" destId="{8C22F3EE-259F-412F-BB94-07ED05BCA90F}" srcOrd="0" destOrd="0" presId="urn:microsoft.com/office/officeart/2005/8/layout/lProcess1"/>
    <dgm:cxn modelId="{873891A3-7852-4795-B230-DB1E57A60F91}" type="presParOf" srcId="{8C22F3EE-259F-412F-BB94-07ED05BCA90F}" destId="{3A1CBF1D-6645-405C-BE7E-CE1D9C99898A}" srcOrd="0" destOrd="0" presId="urn:microsoft.com/office/officeart/2005/8/layout/lProcess1"/>
    <dgm:cxn modelId="{9CBCBF0A-CC21-425E-BC5C-05783F734687}" type="presParOf" srcId="{8C22F3EE-259F-412F-BB94-07ED05BCA90F}" destId="{95EAB99D-97A8-454D-869D-51C8514FD70B}" srcOrd="1" destOrd="0" presId="urn:microsoft.com/office/officeart/2005/8/layout/lProcess1"/>
    <dgm:cxn modelId="{F7ADE803-E59C-4225-9A11-3D695DAFE630}" type="presParOf" srcId="{8C22F3EE-259F-412F-BB94-07ED05BCA90F}" destId="{985169FC-4F62-4C17-A4DE-AAA0D32CEFAF}" srcOrd="2" destOrd="0" presId="urn:microsoft.com/office/officeart/2005/8/layout/lProcess1"/>
    <dgm:cxn modelId="{86FB6EA5-3D26-4552-909A-FA6283F5EFC6}" type="presParOf" srcId="{8C22F3EE-259F-412F-BB94-07ED05BCA90F}" destId="{3E696BAA-47FB-46E6-A3EB-A29F4B709160}" srcOrd="3" destOrd="0" presId="urn:microsoft.com/office/officeart/2005/8/layout/lProcess1"/>
    <dgm:cxn modelId="{46B373EB-48C5-4588-91CC-76F67E4D65CB}" type="presParOf" srcId="{8C22F3EE-259F-412F-BB94-07ED05BCA90F}" destId="{2F376A24-33A5-4FB0-8620-FAD75FB960A2}" srcOrd="4" destOrd="0" presId="urn:microsoft.com/office/officeart/2005/8/layout/lProcess1"/>
    <dgm:cxn modelId="{F1259255-9425-4B56-9B9F-DD8748A404C3}" type="presParOf" srcId="{577491C2-2F5C-4116-827F-3BC9A9BF44CB}" destId="{43004651-F827-452B-9EED-6E3482C0712F}" srcOrd="1" destOrd="0" presId="urn:microsoft.com/office/officeart/2005/8/layout/lProcess1"/>
    <dgm:cxn modelId="{6073CE0B-93B8-45D1-A40C-91B67F9A07DF}" type="presParOf" srcId="{577491C2-2F5C-4116-827F-3BC9A9BF44CB}" destId="{39D2791A-F5DA-4052-ABCC-42E88241A411}" srcOrd="2" destOrd="0" presId="urn:microsoft.com/office/officeart/2005/8/layout/lProcess1"/>
    <dgm:cxn modelId="{9CC7144F-6428-481E-8FAF-CC1C9A7861AF}" type="presParOf" srcId="{39D2791A-F5DA-4052-ABCC-42E88241A411}" destId="{BA75C559-928D-4174-9156-99223B301231}" srcOrd="0" destOrd="0" presId="urn:microsoft.com/office/officeart/2005/8/layout/lProcess1"/>
    <dgm:cxn modelId="{642A336D-3B0D-4F85-92F5-D486D4ABCF22}" type="presParOf" srcId="{39D2791A-F5DA-4052-ABCC-42E88241A411}" destId="{A86D1298-CF24-49D5-AE94-3ADD026B2BA5}" srcOrd="1" destOrd="0" presId="urn:microsoft.com/office/officeart/2005/8/layout/lProcess1"/>
    <dgm:cxn modelId="{6C31A5A0-F863-4B76-98DE-13DDC6E76716}" type="presParOf" srcId="{39D2791A-F5DA-4052-ABCC-42E88241A411}" destId="{ECEC4514-4370-4602-9CC4-1C2BFD4573C7}" srcOrd="2" destOrd="0" presId="urn:microsoft.com/office/officeart/2005/8/layout/lProcess1"/>
    <dgm:cxn modelId="{CE5B2DDA-E79B-4A4B-BB9C-FA0FED62DBD7}" type="presParOf" srcId="{39D2791A-F5DA-4052-ABCC-42E88241A411}" destId="{CB4141A1-3222-4351-AA87-A6826C5EC471}" srcOrd="3" destOrd="0" presId="urn:microsoft.com/office/officeart/2005/8/layout/lProcess1"/>
    <dgm:cxn modelId="{06B56A03-296F-4055-838E-0FEC694D160D}" type="presParOf" srcId="{39D2791A-F5DA-4052-ABCC-42E88241A411}" destId="{F31CF7F2-3761-423D-8610-58794A48A058}"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25194-3C0E-4BF0-8549-FD080121D4E9}">
      <dsp:nvSpPr>
        <dsp:cNvPr id="0" name=""/>
        <dsp:cNvSpPr/>
      </dsp:nvSpPr>
      <dsp:spPr>
        <a:xfrm>
          <a:off x="634364" y="0"/>
          <a:ext cx="7189470" cy="6629400"/>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5AAA83-964D-4C07-838C-E8AF8560B93A}">
      <dsp:nvSpPr>
        <dsp:cNvPr id="0" name=""/>
        <dsp:cNvSpPr/>
      </dsp:nvSpPr>
      <dsp:spPr>
        <a:xfrm>
          <a:off x="9085" y="1988820"/>
          <a:ext cx="2722483" cy="2651760"/>
        </a:xfrm>
        <a:prstGeom prst="roundRect">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Reorganization Study Committee</a:t>
          </a:r>
          <a:endParaRPr lang="en-US" sz="2600" kern="1200" dirty="0"/>
        </a:p>
      </dsp:txBody>
      <dsp:txXfrm>
        <a:off x="138533" y="2118268"/>
        <a:ext cx="2463587" cy="2392864"/>
      </dsp:txXfrm>
    </dsp:sp>
    <dsp:sp modelId="{71F19CB0-8857-46D3-B731-65339A9A9227}">
      <dsp:nvSpPr>
        <dsp:cNvPr id="0" name=""/>
        <dsp:cNvSpPr/>
      </dsp:nvSpPr>
      <dsp:spPr>
        <a:xfrm>
          <a:off x="2867858" y="1988820"/>
          <a:ext cx="2722483" cy="2651760"/>
        </a:xfrm>
        <a:prstGeom prst="roundRect">
          <a:avLst/>
        </a:prstGeom>
        <a:solidFill>
          <a:schemeClr val="accent4">
            <a:hueOff val="2401755"/>
            <a:satOff val="9091"/>
            <a:lumOff val="-588"/>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Provost</a:t>
          </a:r>
          <a:endParaRPr lang="en-US" sz="2600" kern="1200" dirty="0"/>
        </a:p>
      </dsp:txBody>
      <dsp:txXfrm>
        <a:off x="2997306" y="2118268"/>
        <a:ext cx="2463587" cy="2392864"/>
      </dsp:txXfrm>
    </dsp:sp>
    <dsp:sp modelId="{6424BBD2-74A2-4023-9D4D-1C31478D221C}">
      <dsp:nvSpPr>
        <dsp:cNvPr id="0" name=""/>
        <dsp:cNvSpPr/>
      </dsp:nvSpPr>
      <dsp:spPr>
        <a:xfrm>
          <a:off x="5726630" y="1988820"/>
          <a:ext cx="2722483" cy="2651760"/>
        </a:xfrm>
        <a:prstGeom prst="roundRect">
          <a:avLst/>
        </a:prstGeom>
        <a:solidFill>
          <a:schemeClr val="accent4">
            <a:hueOff val="4803510"/>
            <a:satOff val="18182"/>
            <a:lumOff val="-1177"/>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Reorganization Implementation Committee</a:t>
          </a:r>
          <a:endParaRPr lang="en-US" sz="2600" kern="1200" dirty="0"/>
        </a:p>
      </dsp:txBody>
      <dsp:txXfrm>
        <a:off x="5856078" y="2118268"/>
        <a:ext cx="2463587" cy="23928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B2F80-6E69-4B96-A19F-06B0B7F8C725}">
      <dsp:nvSpPr>
        <dsp:cNvPr id="0" name=""/>
        <dsp:cNvSpPr/>
      </dsp:nvSpPr>
      <dsp:spPr>
        <a:xfrm>
          <a:off x="0" y="5375043"/>
          <a:ext cx="8382000" cy="1175928"/>
        </a:xfrm>
        <a:prstGeom prst="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Chancellor</a:t>
          </a:r>
          <a:endParaRPr lang="en-US" sz="2300" kern="1200" dirty="0"/>
        </a:p>
      </dsp:txBody>
      <dsp:txXfrm>
        <a:off x="0" y="5375043"/>
        <a:ext cx="8382000" cy="1175928"/>
      </dsp:txXfrm>
    </dsp:sp>
    <dsp:sp modelId="{33FE3CA8-5606-4860-A3B3-032D1000DCE5}">
      <dsp:nvSpPr>
        <dsp:cNvPr id="0" name=""/>
        <dsp:cNvSpPr/>
      </dsp:nvSpPr>
      <dsp:spPr>
        <a:xfrm rot="10800000">
          <a:off x="0" y="3584105"/>
          <a:ext cx="8382000" cy="1808577"/>
        </a:xfrm>
        <a:prstGeom prst="upArrowCallout">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Provost</a:t>
          </a:r>
          <a:endParaRPr lang="en-US" sz="2300" kern="1200" dirty="0"/>
        </a:p>
      </dsp:txBody>
      <dsp:txXfrm rot="-10800000">
        <a:off x="0" y="3584105"/>
        <a:ext cx="8382000" cy="634810"/>
      </dsp:txXfrm>
    </dsp:sp>
    <dsp:sp modelId="{5584F1CD-BC82-4368-8622-E994F7FA64D4}">
      <dsp:nvSpPr>
        <dsp:cNvPr id="0" name=""/>
        <dsp:cNvSpPr/>
      </dsp:nvSpPr>
      <dsp:spPr>
        <a:xfrm>
          <a:off x="0" y="4218915"/>
          <a:ext cx="8382000" cy="540764"/>
        </a:xfrm>
        <a:prstGeom prst="rect">
          <a:avLst/>
        </a:prstGeom>
        <a:solidFill>
          <a:schemeClr val="accent2">
            <a:tint val="40000"/>
            <a:alpha val="90000"/>
            <a:hueOff val="0"/>
            <a:satOff val="0"/>
            <a:lumOff val="0"/>
            <a:alphaOff val="0"/>
          </a:schemeClr>
        </a:solidFill>
        <a:ln w="34925" cap="flat" cmpd="sng" algn="in">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t>Statement of endorsement (or not)</a:t>
          </a:r>
          <a:endParaRPr lang="en-US" sz="2400" kern="1200" dirty="0"/>
        </a:p>
      </dsp:txBody>
      <dsp:txXfrm>
        <a:off x="0" y="4218915"/>
        <a:ext cx="8382000" cy="540764"/>
      </dsp:txXfrm>
    </dsp:sp>
    <dsp:sp modelId="{12AA2277-37BD-4B03-B164-32530660DDE4}">
      <dsp:nvSpPr>
        <dsp:cNvPr id="0" name=""/>
        <dsp:cNvSpPr/>
      </dsp:nvSpPr>
      <dsp:spPr>
        <a:xfrm rot="10800000">
          <a:off x="0" y="1793166"/>
          <a:ext cx="8382000" cy="1808577"/>
        </a:xfrm>
        <a:prstGeom prst="upArrowCallout">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Provost</a:t>
          </a:r>
          <a:endParaRPr lang="en-US" sz="2300" kern="1200" dirty="0"/>
        </a:p>
      </dsp:txBody>
      <dsp:txXfrm rot="-10800000">
        <a:off x="0" y="1793166"/>
        <a:ext cx="8382000" cy="634810"/>
      </dsp:txXfrm>
    </dsp:sp>
    <dsp:sp modelId="{F8532568-4BCD-4BC3-B8F1-9128E9F874E1}">
      <dsp:nvSpPr>
        <dsp:cNvPr id="0" name=""/>
        <dsp:cNvSpPr/>
      </dsp:nvSpPr>
      <dsp:spPr>
        <a:xfrm>
          <a:off x="0" y="2427977"/>
          <a:ext cx="4191000" cy="540764"/>
        </a:xfrm>
        <a:prstGeom prst="rect">
          <a:avLst/>
        </a:prstGeom>
        <a:solidFill>
          <a:schemeClr val="accent3">
            <a:tint val="40000"/>
            <a:alpha val="90000"/>
            <a:hueOff val="0"/>
            <a:satOff val="0"/>
            <a:lumOff val="0"/>
            <a:alphaOff val="0"/>
          </a:schemeClr>
        </a:solidFill>
        <a:ln w="34925" cap="flat" cmpd="sng" algn="in">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t>Faculty Senate</a:t>
          </a:r>
          <a:endParaRPr lang="en-US" sz="2400" kern="1200" dirty="0"/>
        </a:p>
      </dsp:txBody>
      <dsp:txXfrm>
        <a:off x="0" y="2427977"/>
        <a:ext cx="4191000" cy="540764"/>
      </dsp:txXfrm>
    </dsp:sp>
    <dsp:sp modelId="{7FDCB681-3F7C-4DCB-BC12-E3D44DFE213D}">
      <dsp:nvSpPr>
        <dsp:cNvPr id="0" name=""/>
        <dsp:cNvSpPr/>
      </dsp:nvSpPr>
      <dsp:spPr>
        <a:xfrm>
          <a:off x="4191000" y="2427977"/>
          <a:ext cx="4191000" cy="540764"/>
        </a:xfrm>
        <a:prstGeom prst="rect">
          <a:avLst/>
        </a:prstGeom>
        <a:solidFill>
          <a:schemeClr val="accent4">
            <a:tint val="40000"/>
            <a:alpha val="90000"/>
            <a:hueOff val="0"/>
            <a:satOff val="0"/>
            <a:lumOff val="0"/>
            <a:alphaOff val="0"/>
          </a:schemeClr>
        </a:solidFill>
        <a:ln w="34925" cap="flat" cmpd="sng" algn="in">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t>Vote</a:t>
          </a:r>
          <a:endParaRPr lang="en-US" sz="2400" kern="1200" dirty="0"/>
        </a:p>
      </dsp:txBody>
      <dsp:txXfrm>
        <a:off x="4191000" y="2427977"/>
        <a:ext cx="4191000" cy="540764"/>
      </dsp:txXfrm>
    </dsp:sp>
    <dsp:sp modelId="{3D3C7A51-5194-442F-A711-BB023A6D8933}">
      <dsp:nvSpPr>
        <dsp:cNvPr id="0" name=""/>
        <dsp:cNvSpPr/>
      </dsp:nvSpPr>
      <dsp:spPr>
        <a:xfrm rot="10800000">
          <a:off x="0" y="2227"/>
          <a:ext cx="8382000" cy="1808577"/>
        </a:xfrm>
        <a:prstGeom prst="upArrowCallout">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Provost</a:t>
          </a:r>
          <a:endParaRPr lang="en-US" sz="2400" kern="1200" dirty="0"/>
        </a:p>
      </dsp:txBody>
      <dsp:txXfrm rot="-10800000">
        <a:off x="0" y="2227"/>
        <a:ext cx="8382000" cy="634810"/>
      </dsp:txXfrm>
    </dsp:sp>
    <dsp:sp modelId="{B6DD5DE5-240A-4B57-8214-714EE818033D}">
      <dsp:nvSpPr>
        <dsp:cNvPr id="0" name=""/>
        <dsp:cNvSpPr/>
      </dsp:nvSpPr>
      <dsp:spPr>
        <a:xfrm>
          <a:off x="0" y="637038"/>
          <a:ext cx="4191000" cy="540764"/>
        </a:xfrm>
        <a:prstGeom prst="rect">
          <a:avLst/>
        </a:prstGeom>
        <a:solidFill>
          <a:schemeClr val="accent5">
            <a:tint val="40000"/>
            <a:alpha val="90000"/>
            <a:hueOff val="0"/>
            <a:satOff val="0"/>
            <a:lumOff val="0"/>
            <a:alphaOff val="0"/>
          </a:schemeClr>
        </a:solidFill>
        <a:ln w="34925" cap="flat" cmpd="sng" algn="in">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t>Faculty Governance Groups</a:t>
          </a:r>
          <a:endParaRPr lang="en-US" sz="2400" kern="1200" dirty="0"/>
        </a:p>
      </dsp:txBody>
      <dsp:txXfrm>
        <a:off x="0" y="637038"/>
        <a:ext cx="4191000" cy="540764"/>
      </dsp:txXfrm>
    </dsp:sp>
    <dsp:sp modelId="{D86F45DD-A9C2-4C91-BBAB-8A0F4AB405FE}">
      <dsp:nvSpPr>
        <dsp:cNvPr id="0" name=""/>
        <dsp:cNvSpPr/>
      </dsp:nvSpPr>
      <dsp:spPr>
        <a:xfrm>
          <a:off x="4191000" y="637038"/>
          <a:ext cx="4191000" cy="540764"/>
        </a:xfrm>
        <a:prstGeom prst="rect">
          <a:avLst/>
        </a:prstGeom>
        <a:solidFill>
          <a:schemeClr val="accent6">
            <a:tint val="40000"/>
            <a:alpha val="90000"/>
            <a:hueOff val="0"/>
            <a:satOff val="0"/>
            <a:lumOff val="0"/>
            <a:alphaOff val="0"/>
          </a:schemeClr>
        </a:solidFill>
        <a:ln w="34925" cap="flat" cmpd="sng" algn="in">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t>Vote</a:t>
          </a:r>
          <a:endParaRPr lang="en-US" sz="2400" kern="1200" dirty="0"/>
        </a:p>
      </dsp:txBody>
      <dsp:txXfrm>
        <a:off x="4191000" y="637038"/>
        <a:ext cx="4191000" cy="5407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CBF1D-6645-405C-BE7E-CE1D9C99898A}">
      <dsp:nvSpPr>
        <dsp:cNvPr id="0" name=""/>
        <dsp:cNvSpPr/>
      </dsp:nvSpPr>
      <dsp:spPr>
        <a:xfrm>
          <a:off x="3982" y="1526522"/>
          <a:ext cx="3948707" cy="987176"/>
        </a:xfrm>
        <a:prstGeom prst="roundRect">
          <a:avLst>
            <a:gd name="adj" fmla="val 10000"/>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If all accept the recommendation</a:t>
          </a:r>
          <a:endParaRPr lang="en-US" sz="3200" kern="1200" dirty="0"/>
        </a:p>
      </dsp:txBody>
      <dsp:txXfrm>
        <a:off x="32895" y="1555435"/>
        <a:ext cx="3890881" cy="929350"/>
      </dsp:txXfrm>
    </dsp:sp>
    <dsp:sp modelId="{95EAB99D-97A8-454D-869D-51C8514FD70B}">
      <dsp:nvSpPr>
        <dsp:cNvPr id="0" name=""/>
        <dsp:cNvSpPr/>
      </dsp:nvSpPr>
      <dsp:spPr>
        <a:xfrm rot="5400000">
          <a:off x="1891958" y="2600077"/>
          <a:ext cx="172755" cy="172755"/>
        </a:xfrm>
        <a:prstGeom prst="rightArrow">
          <a:avLst>
            <a:gd name="adj1" fmla="val 667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5169FC-4F62-4C17-A4DE-AAA0D32CEFAF}">
      <dsp:nvSpPr>
        <dsp:cNvPr id="0" name=""/>
        <dsp:cNvSpPr/>
      </dsp:nvSpPr>
      <dsp:spPr>
        <a:xfrm>
          <a:off x="3982" y="2859211"/>
          <a:ext cx="3948707" cy="987176"/>
        </a:xfrm>
        <a:prstGeom prst="roundRect">
          <a:avLst>
            <a:gd name="adj" fmla="val 10000"/>
          </a:avLst>
        </a:prstGeom>
        <a:solidFill>
          <a:schemeClr val="accent4">
            <a:tint val="40000"/>
            <a:alpha val="90000"/>
            <a:hueOff val="0"/>
            <a:satOff val="0"/>
            <a:lumOff val="0"/>
            <a:alphaOff val="0"/>
          </a:schemeClr>
        </a:solidFill>
        <a:ln w="34925" cap="flat" cmpd="sng" algn="in">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Chancellor puts forth Bylaw change</a:t>
          </a:r>
          <a:endParaRPr lang="en-US" sz="2200" kern="1200" dirty="0"/>
        </a:p>
      </dsp:txBody>
      <dsp:txXfrm>
        <a:off x="32895" y="2888124"/>
        <a:ext cx="3890881" cy="929350"/>
      </dsp:txXfrm>
    </dsp:sp>
    <dsp:sp modelId="{3E696BAA-47FB-46E6-A3EB-A29F4B709160}">
      <dsp:nvSpPr>
        <dsp:cNvPr id="0" name=""/>
        <dsp:cNvSpPr/>
      </dsp:nvSpPr>
      <dsp:spPr>
        <a:xfrm rot="5400000">
          <a:off x="1891958" y="3932766"/>
          <a:ext cx="172755" cy="172755"/>
        </a:xfrm>
        <a:prstGeom prst="rightArrow">
          <a:avLst>
            <a:gd name="adj1" fmla="val 66700"/>
            <a:gd name="adj2" fmla="val 50000"/>
          </a:avLst>
        </a:prstGeom>
        <a:solidFill>
          <a:schemeClr val="accent4">
            <a:hueOff val="1601170"/>
            <a:satOff val="6061"/>
            <a:lumOff val="-39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376A24-33A5-4FB0-8620-FAD75FB960A2}">
      <dsp:nvSpPr>
        <dsp:cNvPr id="0" name=""/>
        <dsp:cNvSpPr/>
      </dsp:nvSpPr>
      <dsp:spPr>
        <a:xfrm>
          <a:off x="3982" y="4191900"/>
          <a:ext cx="3948707" cy="987176"/>
        </a:xfrm>
        <a:prstGeom prst="roundRect">
          <a:avLst>
            <a:gd name="adj" fmla="val 10000"/>
          </a:avLst>
        </a:prstGeom>
        <a:solidFill>
          <a:schemeClr val="accent4">
            <a:tint val="40000"/>
            <a:alpha val="90000"/>
            <a:hueOff val="1670229"/>
            <a:satOff val="4736"/>
            <a:lumOff val="6"/>
            <a:alphaOff val="0"/>
          </a:schemeClr>
        </a:solidFill>
        <a:ln w="34925" cap="flat" cmpd="sng" algn="in">
          <a:solidFill>
            <a:schemeClr val="accent4">
              <a:tint val="40000"/>
              <a:alpha val="90000"/>
              <a:hueOff val="1670229"/>
              <a:satOff val="4736"/>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UM System and Board of Curators</a:t>
          </a:r>
          <a:endParaRPr lang="en-US" sz="2200" kern="1200" dirty="0"/>
        </a:p>
      </dsp:txBody>
      <dsp:txXfrm>
        <a:off x="32895" y="4220813"/>
        <a:ext cx="3890881" cy="929350"/>
      </dsp:txXfrm>
    </dsp:sp>
    <dsp:sp modelId="{BA75C559-928D-4174-9156-99223B301231}">
      <dsp:nvSpPr>
        <dsp:cNvPr id="0" name=""/>
        <dsp:cNvSpPr/>
      </dsp:nvSpPr>
      <dsp:spPr>
        <a:xfrm>
          <a:off x="4505509" y="1526522"/>
          <a:ext cx="3948707" cy="987176"/>
        </a:xfrm>
        <a:prstGeom prst="roundRect">
          <a:avLst>
            <a:gd name="adj" fmla="val 10000"/>
          </a:avLst>
        </a:prstGeom>
        <a:solidFill>
          <a:schemeClr val="accent4">
            <a:hueOff val="4803510"/>
            <a:satOff val="18182"/>
            <a:lumOff val="-1177"/>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If some do not accept the recommendation</a:t>
          </a:r>
          <a:endParaRPr lang="en-US" sz="3200" kern="1200" dirty="0"/>
        </a:p>
      </dsp:txBody>
      <dsp:txXfrm>
        <a:off x="4534422" y="1555435"/>
        <a:ext cx="3890881" cy="929350"/>
      </dsp:txXfrm>
    </dsp:sp>
    <dsp:sp modelId="{A86D1298-CF24-49D5-AE94-3ADD026B2BA5}">
      <dsp:nvSpPr>
        <dsp:cNvPr id="0" name=""/>
        <dsp:cNvSpPr/>
      </dsp:nvSpPr>
      <dsp:spPr>
        <a:xfrm rot="5400000">
          <a:off x="6393485" y="2600077"/>
          <a:ext cx="172755" cy="172755"/>
        </a:xfrm>
        <a:prstGeom prst="rightArrow">
          <a:avLst>
            <a:gd name="adj1" fmla="val 66700"/>
            <a:gd name="adj2" fmla="val 50000"/>
          </a:avLst>
        </a:prstGeom>
        <a:solidFill>
          <a:schemeClr val="accent4">
            <a:hueOff val="3202340"/>
            <a:satOff val="12121"/>
            <a:lumOff val="-78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EC4514-4370-4602-9CC4-1C2BFD4573C7}">
      <dsp:nvSpPr>
        <dsp:cNvPr id="0" name=""/>
        <dsp:cNvSpPr/>
      </dsp:nvSpPr>
      <dsp:spPr>
        <a:xfrm>
          <a:off x="4505509" y="2859211"/>
          <a:ext cx="3948707" cy="987176"/>
        </a:xfrm>
        <a:prstGeom prst="roundRect">
          <a:avLst>
            <a:gd name="adj" fmla="val 10000"/>
          </a:avLst>
        </a:prstGeom>
        <a:solidFill>
          <a:schemeClr val="accent4">
            <a:tint val="40000"/>
            <a:alpha val="90000"/>
            <a:hueOff val="3340458"/>
            <a:satOff val="9471"/>
            <a:lumOff val="11"/>
            <a:alphaOff val="0"/>
          </a:schemeClr>
        </a:solidFill>
        <a:ln w="34925" cap="flat" cmpd="sng" algn="in">
          <a:solidFill>
            <a:schemeClr val="accent4">
              <a:tint val="40000"/>
              <a:alpha val="90000"/>
              <a:hueOff val="3340458"/>
              <a:satOff val="9471"/>
              <a:lumOff val="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Goes back to the Reorganization Implementation Committee for modification</a:t>
          </a:r>
          <a:endParaRPr lang="en-US" sz="2200" kern="1200" dirty="0"/>
        </a:p>
      </dsp:txBody>
      <dsp:txXfrm>
        <a:off x="4534422" y="2888124"/>
        <a:ext cx="3890881" cy="929350"/>
      </dsp:txXfrm>
    </dsp:sp>
    <dsp:sp modelId="{CB4141A1-3222-4351-AA87-A6826C5EC471}">
      <dsp:nvSpPr>
        <dsp:cNvPr id="0" name=""/>
        <dsp:cNvSpPr/>
      </dsp:nvSpPr>
      <dsp:spPr>
        <a:xfrm rot="5400000">
          <a:off x="6393485" y="3932766"/>
          <a:ext cx="172755" cy="172755"/>
        </a:xfrm>
        <a:prstGeom prst="rightArrow">
          <a:avLst>
            <a:gd name="adj1" fmla="val 66700"/>
            <a:gd name="adj2" fmla="val 50000"/>
          </a:avLst>
        </a:prstGeom>
        <a:solidFill>
          <a:schemeClr val="accent4">
            <a:hueOff val="4803510"/>
            <a:satOff val="18182"/>
            <a:lumOff val="-117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1CF7F2-3761-423D-8610-58794A48A058}">
      <dsp:nvSpPr>
        <dsp:cNvPr id="0" name=""/>
        <dsp:cNvSpPr/>
      </dsp:nvSpPr>
      <dsp:spPr>
        <a:xfrm>
          <a:off x="4505509" y="4191900"/>
          <a:ext cx="3948707" cy="987176"/>
        </a:xfrm>
        <a:prstGeom prst="roundRect">
          <a:avLst>
            <a:gd name="adj" fmla="val 10000"/>
          </a:avLst>
        </a:prstGeom>
        <a:solidFill>
          <a:schemeClr val="accent4">
            <a:tint val="40000"/>
            <a:alpha val="90000"/>
            <a:hueOff val="5010687"/>
            <a:satOff val="14207"/>
            <a:lumOff val="17"/>
            <a:alphaOff val="0"/>
          </a:schemeClr>
        </a:solidFill>
        <a:ln w="34925" cap="flat" cmpd="sng" algn="in">
          <a:solidFill>
            <a:schemeClr val="accent4">
              <a:tint val="40000"/>
              <a:alpha val="90000"/>
              <a:hueOff val="5010687"/>
              <a:satOff val="14207"/>
              <a:lumOff val="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Repeat confirmation steps of the process</a:t>
          </a:r>
          <a:endParaRPr lang="en-US" sz="2200" kern="1200" dirty="0"/>
        </a:p>
      </dsp:txBody>
      <dsp:txXfrm>
        <a:off x="4534422" y="4220813"/>
        <a:ext cx="3890881" cy="929350"/>
      </dsp:txXfrm>
    </dsp:sp>
  </dsp:spTree>
</dsp:drawing>
</file>

<file path=ppt/diagrams/layout1.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FE861C-486B-4E18-A0E9-A790238A915C}" type="datetimeFigureOut">
              <a:rPr lang="en-US" smtClean="0"/>
              <a:t>12/6/2016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811066-0135-4CAA-8AD4-89A97190AC00}" type="slidenum">
              <a:rPr lang="en-US" smtClean="0"/>
              <a:t>‹#›</a:t>
            </a:fld>
            <a:endParaRPr lang="en-US"/>
          </a:p>
        </p:txBody>
      </p:sp>
    </p:spTree>
    <p:extLst>
      <p:ext uri="{BB962C8B-B14F-4D97-AF65-F5344CB8AC3E}">
        <p14:creationId xmlns:p14="http://schemas.microsoft.com/office/powerpoint/2010/main" val="3484054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a:p>
        </p:txBody>
      </p:sp>
    </p:spTree>
    <p:extLst>
      <p:ext uri="{BB962C8B-B14F-4D97-AF65-F5344CB8AC3E}">
        <p14:creationId xmlns:p14="http://schemas.microsoft.com/office/powerpoint/2010/main" val="2289056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8102BAB4-8B8D-41DD-85C7-81A0CA962007}" type="datetimeFigureOut">
              <a:rPr lang="en-US" smtClean="0"/>
              <a:t>12/6/2016</a:t>
            </a:fld>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B044824F-EBE0-443F-8A8F-F64816AF04DC}" type="slidenum">
              <a:rPr lang="en-US" smtClean="0"/>
              <a:t>‹#›</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158501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02BAB4-8B8D-41DD-85C7-81A0CA962007}"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a:p>
        </p:txBody>
      </p:sp>
    </p:spTree>
    <p:extLst>
      <p:ext uri="{BB962C8B-B14F-4D97-AF65-F5344CB8AC3E}">
        <p14:creationId xmlns:p14="http://schemas.microsoft.com/office/powerpoint/2010/main" val="1685333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02BAB4-8B8D-41DD-85C7-81A0CA962007}"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a:p>
        </p:txBody>
      </p:sp>
    </p:spTree>
    <p:extLst>
      <p:ext uri="{BB962C8B-B14F-4D97-AF65-F5344CB8AC3E}">
        <p14:creationId xmlns:p14="http://schemas.microsoft.com/office/powerpoint/2010/main" val="2806393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02BAB4-8B8D-41DD-85C7-81A0CA962007}"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a:p>
        </p:txBody>
      </p:sp>
    </p:spTree>
    <p:extLst>
      <p:ext uri="{BB962C8B-B14F-4D97-AF65-F5344CB8AC3E}">
        <p14:creationId xmlns:p14="http://schemas.microsoft.com/office/powerpoint/2010/main" val="987812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02BAB4-8B8D-41DD-85C7-81A0CA962007}"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a:p>
        </p:txBody>
      </p:sp>
    </p:spTree>
    <p:extLst>
      <p:ext uri="{BB962C8B-B14F-4D97-AF65-F5344CB8AC3E}">
        <p14:creationId xmlns:p14="http://schemas.microsoft.com/office/powerpoint/2010/main" val="3756649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8102BAB4-8B8D-41DD-85C7-81A0CA962007}" type="datetimeFigureOut">
              <a:rPr lang="en-US" smtClean="0"/>
              <a:t>12/6/2016</a:t>
            </a:fld>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B044824F-EBE0-443F-8A8F-F64816AF04DC}" type="slidenum">
              <a:rPr lang="en-US" smtClean="0"/>
              <a:t>‹#›</a:t>
            </a:fld>
            <a:endParaRPr 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54275817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102BAB4-8B8D-41DD-85C7-81A0CA962007}"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a:p>
        </p:txBody>
      </p:sp>
    </p:spTree>
    <p:extLst>
      <p:ext uri="{BB962C8B-B14F-4D97-AF65-F5344CB8AC3E}">
        <p14:creationId xmlns:p14="http://schemas.microsoft.com/office/powerpoint/2010/main" val="1873501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102BAB4-8B8D-41DD-85C7-81A0CA962007}" type="datetimeFigureOut">
              <a:rPr lang="en-US" smtClean="0"/>
              <a:t>12/6/2016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a:p>
        </p:txBody>
      </p:sp>
    </p:spTree>
    <p:extLst>
      <p:ext uri="{BB962C8B-B14F-4D97-AF65-F5344CB8AC3E}">
        <p14:creationId xmlns:p14="http://schemas.microsoft.com/office/powerpoint/2010/main" val="229463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102BAB4-8B8D-41DD-85C7-81A0CA962007}" type="datetimeFigureOut">
              <a:rPr lang="en-US" smtClean="0"/>
              <a:t>12/6/2016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a:p>
        </p:txBody>
      </p:sp>
    </p:spTree>
    <p:extLst>
      <p:ext uri="{BB962C8B-B14F-4D97-AF65-F5344CB8AC3E}">
        <p14:creationId xmlns:p14="http://schemas.microsoft.com/office/powerpoint/2010/main" val="3094504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02BAB4-8B8D-41DD-85C7-81A0CA962007}" type="datetimeFigureOut">
              <a:rPr lang="en-US" smtClean="0"/>
              <a:t>12/6/2016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a:p>
        </p:txBody>
      </p:sp>
    </p:spTree>
    <p:extLst>
      <p:ext uri="{BB962C8B-B14F-4D97-AF65-F5344CB8AC3E}">
        <p14:creationId xmlns:p14="http://schemas.microsoft.com/office/powerpoint/2010/main" val="2365362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8102BAB4-8B8D-41DD-85C7-81A0CA962007}" type="datetimeFigureOut">
              <a:rPr lang="en-US" smtClean="0"/>
              <a:t>12/6/2016</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B044824F-EBE0-443F-8A8F-F64816AF04DC}"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96317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8102BAB4-8B8D-41DD-85C7-81A0CA962007}" type="datetimeFigureOut">
              <a:rPr lang="en-US" smtClean="0"/>
              <a:t>12/6/2016</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B044824F-EBE0-443F-8A8F-F64816AF04DC}"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39483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8102BAB4-8B8D-41DD-85C7-81A0CA962007}" type="datetimeFigureOut">
              <a:rPr lang="en-US" smtClean="0"/>
              <a:t>12/6/2016</a:t>
            </a:fld>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B044824F-EBE0-443F-8A8F-F64816AF04DC}" type="slidenum">
              <a:rPr lang="en-US" smtClean="0"/>
              <a:t>‹#›</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5195888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6345" y="1981200"/>
            <a:ext cx="6270922" cy="2098226"/>
          </a:xfrm>
        </p:spPr>
        <p:txBody>
          <a:bodyPr>
            <a:normAutofit fontScale="90000"/>
          </a:bodyPr>
          <a:lstStyle/>
          <a:p>
            <a:r>
              <a:rPr lang="en-US" dirty="0" smtClean="0"/>
              <a:t>A Process for Academic Reorganization</a:t>
            </a:r>
            <a:endParaRPr lang="en-US" dirty="0"/>
          </a:p>
        </p:txBody>
      </p:sp>
      <p:sp>
        <p:nvSpPr>
          <p:cNvPr id="3" name="Subtitle 2"/>
          <p:cNvSpPr>
            <a:spLocks noGrp="1"/>
          </p:cNvSpPr>
          <p:nvPr>
            <p:ph type="subTitle" idx="1"/>
          </p:nvPr>
        </p:nvSpPr>
        <p:spPr>
          <a:xfrm>
            <a:off x="2009929" y="4572000"/>
            <a:ext cx="5123755" cy="1086237"/>
          </a:xfrm>
        </p:spPr>
        <p:txBody>
          <a:bodyPr/>
          <a:lstStyle/>
          <a:p>
            <a:r>
              <a:rPr lang="en-US" dirty="0" smtClean="0"/>
              <a:t>Faculty Senate Process Task Force</a:t>
            </a:r>
          </a:p>
          <a:p>
            <a:r>
              <a:rPr lang="en-US" dirty="0" smtClean="0"/>
              <a:t>December 6, 2016</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965" y="0"/>
            <a:ext cx="10341765" cy="6876143"/>
          </a:xfrm>
          <a:prstGeom prst="rect">
            <a:avLst/>
          </a:prstGeom>
        </p:spPr>
      </p:pic>
      <p:sp>
        <p:nvSpPr>
          <p:cNvPr id="3" name="TextBox 2"/>
          <p:cNvSpPr txBox="1"/>
          <p:nvPr/>
        </p:nvSpPr>
        <p:spPr>
          <a:xfrm>
            <a:off x="734617" y="5105400"/>
            <a:ext cx="7848600" cy="1569660"/>
          </a:xfrm>
          <a:prstGeom prst="rect">
            <a:avLst/>
          </a:prstGeom>
          <a:noFill/>
        </p:spPr>
        <p:txBody>
          <a:bodyPr wrap="square" rtlCol="0">
            <a:spAutoFit/>
          </a:bodyPr>
          <a:lstStyle/>
          <a:p>
            <a:r>
              <a:rPr lang="en-US" sz="4800" dirty="0" smtClean="0"/>
              <a:t>Process B: Chancellor Impetus for Reorganization</a:t>
            </a:r>
            <a:endParaRPr lang="en-US" sz="4800" dirty="0"/>
          </a:p>
        </p:txBody>
      </p:sp>
    </p:spTree>
    <p:extLst>
      <p:ext uri="{BB962C8B-B14F-4D97-AF65-F5344CB8AC3E}">
        <p14:creationId xmlns:p14="http://schemas.microsoft.com/office/powerpoint/2010/main" val="371379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870864771"/>
              </p:ext>
            </p:extLst>
          </p:nvPr>
        </p:nvGraphicFramePr>
        <p:xfrm>
          <a:off x="609600" y="152400"/>
          <a:ext cx="8382000"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0255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Reorganization Study Committee</a:t>
            </a:r>
            <a:endParaRPr lang="en-US" dirty="0"/>
          </a:p>
        </p:txBody>
      </p:sp>
      <p:sp>
        <p:nvSpPr>
          <p:cNvPr id="3" name="Content Placeholder 2"/>
          <p:cNvSpPr>
            <a:spLocks noGrp="1"/>
          </p:cNvSpPr>
          <p:nvPr>
            <p:ph idx="1"/>
          </p:nvPr>
        </p:nvSpPr>
        <p:spPr/>
        <p:txBody>
          <a:bodyPr/>
          <a:lstStyle/>
          <a:p>
            <a:r>
              <a:rPr lang="en-US" dirty="0" smtClean="0"/>
              <a:t>Gathers data</a:t>
            </a:r>
          </a:p>
          <a:p>
            <a:r>
              <a:rPr lang="en-US" dirty="0" smtClean="0"/>
              <a:t>Provides </a:t>
            </a:r>
            <a:r>
              <a:rPr lang="en-US" dirty="0" smtClean="0"/>
              <a:t>sufficient and compelling evidence-based justifications for reorganization</a:t>
            </a:r>
          </a:p>
          <a:p>
            <a:r>
              <a:rPr lang="en-US" dirty="0" smtClean="0"/>
              <a:t>Develops goals for </a:t>
            </a:r>
            <a:r>
              <a:rPr lang="en-US" dirty="0" smtClean="0"/>
              <a:t>reorganization that meet the justifications</a:t>
            </a:r>
          </a:p>
          <a:p>
            <a:r>
              <a:rPr lang="en-US" dirty="0" smtClean="0"/>
              <a:t>Produces a report for the Provost</a:t>
            </a:r>
            <a:endParaRPr lang="en-US" dirty="0" smtClean="0"/>
          </a:p>
          <a:p>
            <a:endParaRPr lang="en-US" dirty="0"/>
          </a:p>
        </p:txBody>
      </p:sp>
    </p:spTree>
    <p:extLst>
      <p:ext uri="{BB962C8B-B14F-4D97-AF65-F5344CB8AC3E}">
        <p14:creationId xmlns:p14="http://schemas.microsoft.com/office/powerpoint/2010/main" val="935780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35243373"/>
              </p:ext>
            </p:extLst>
          </p:nvPr>
        </p:nvGraphicFramePr>
        <p:xfrm>
          <a:off x="609600" y="76200"/>
          <a:ext cx="8458200"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5688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Reorganization Implementation Committee</a:t>
            </a:r>
            <a:endParaRPr lang="en-US" dirty="0"/>
          </a:p>
        </p:txBody>
      </p:sp>
      <p:sp>
        <p:nvSpPr>
          <p:cNvPr id="6" name="Content Placeholder 5"/>
          <p:cNvSpPr>
            <a:spLocks noGrp="1"/>
          </p:cNvSpPr>
          <p:nvPr>
            <p:ph idx="1"/>
          </p:nvPr>
        </p:nvSpPr>
        <p:spPr/>
        <p:txBody>
          <a:bodyPr/>
          <a:lstStyle/>
          <a:p>
            <a:r>
              <a:rPr lang="en-US" dirty="0" smtClean="0"/>
              <a:t>Broadly empowered to gather data</a:t>
            </a:r>
          </a:p>
          <a:p>
            <a:r>
              <a:rPr lang="en-US" dirty="0" smtClean="0"/>
              <a:t>Consider implications</a:t>
            </a:r>
          </a:p>
          <a:p>
            <a:r>
              <a:rPr lang="en-US" dirty="0" smtClean="0"/>
              <a:t>Make recommendations for how to implement a reorganization</a:t>
            </a:r>
          </a:p>
          <a:p>
            <a:r>
              <a:rPr lang="en-US" dirty="0" smtClean="0"/>
              <a:t>Plans for assessment</a:t>
            </a:r>
            <a:endParaRPr lang="en-US" dirty="0"/>
          </a:p>
        </p:txBody>
      </p:sp>
    </p:spTree>
    <p:extLst>
      <p:ext uri="{BB962C8B-B14F-4D97-AF65-F5344CB8AC3E}">
        <p14:creationId xmlns:p14="http://schemas.microsoft.com/office/powerpoint/2010/main" val="3789155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942169857"/>
              </p:ext>
            </p:extLst>
          </p:nvPr>
        </p:nvGraphicFramePr>
        <p:xfrm>
          <a:off x="685800" y="152400"/>
          <a:ext cx="8382000"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59778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990419990"/>
              </p:ext>
            </p:extLst>
          </p:nvPr>
        </p:nvGraphicFramePr>
        <p:xfrm>
          <a:off x="609600" y="76200"/>
          <a:ext cx="8458200" cy="670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25001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 a modified recommendation</a:t>
            </a:r>
            <a:endParaRPr lang="en-US" dirty="0"/>
          </a:p>
        </p:txBody>
      </p:sp>
      <p:sp>
        <p:nvSpPr>
          <p:cNvPr id="3" name="Content Placeholder 2"/>
          <p:cNvSpPr>
            <a:spLocks noGrp="1"/>
          </p:cNvSpPr>
          <p:nvPr>
            <p:ph idx="1"/>
          </p:nvPr>
        </p:nvSpPr>
        <p:spPr/>
        <p:txBody>
          <a:bodyPr>
            <a:normAutofit lnSpcReduction="10000"/>
          </a:bodyPr>
          <a:lstStyle/>
          <a:p>
            <a:r>
              <a:rPr lang="en-US" dirty="0" smtClean="0"/>
              <a:t>Can pass through with all votes and endorsements to be submitted as a Bylaw change</a:t>
            </a:r>
          </a:p>
          <a:p>
            <a:r>
              <a:rPr lang="en-US" dirty="0" smtClean="0"/>
              <a:t>Can be shelved for three (3) academic years, then reviewed by the Chancellor</a:t>
            </a:r>
          </a:p>
          <a:p>
            <a:pPr lvl="1"/>
            <a:r>
              <a:rPr lang="en-US" dirty="0" smtClean="0"/>
              <a:t>Chancellor can revive the recommendation; goes through confirmation steps again</a:t>
            </a:r>
          </a:p>
          <a:p>
            <a:pPr lvl="2"/>
            <a:r>
              <a:rPr lang="en-US" dirty="0" smtClean="0"/>
              <a:t>Can pass through with all votes and endorsements to be submitted as a Bylaw change</a:t>
            </a:r>
          </a:p>
          <a:p>
            <a:pPr lvl="2"/>
            <a:r>
              <a:rPr lang="en-US" dirty="0" smtClean="0"/>
              <a:t>Can not achieve necessary votes endorsements - dissolved</a:t>
            </a:r>
          </a:p>
          <a:p>
            <a:pPr lvl="1"/>
            <a:r>
              <a:rPr lang="en-US" dirty="0" smtClean="0"/>
              <a:t>Chancellor can dissolve the recommendation</a:t>
            </a:r>
            <a:endParaRPr lang="en-US" dirty="0"/>
          </a:p>
        </p:txBody>
      </p:sp>
    </p:spTree>
    <p:extLst>
      <p:ext uri="{BB962C8B-B14F-4D97-AF65-F5344CB8AC3E}">
        <p14:creationId xmlns:p14="http://schemas.microsoft.com/office/powerpoint/2010/main" val="24718115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a Bylaw change passes</a:t>
            </a:r>
            <a:endParaRPr lang="en-US" dirty="0"/>
          </a:p>
        </p:txBody>
      </p:sp>
      <p:sp>
        <p:nvSpPr>
          <p:cNvPr id="3" name="Content Placeholder 2"/>
          <p:cNvSpPr>
            <a:spLocks noGrp="1"/>
          </p:cNvSpPr>
          <p:nvPr>
            <p:ph idx="1"/>
          </p:nvPr>
        </p:nvSpPr>
        <p:spPr/>
        <p:txBody>
          <a:bodyPr/>
          <a:lstStyle/>
          <a:p>
            <a:r>
              <a:rPr lang="en-US" dirty="0" smtClean="0"/>
              <a:t>The Provost and the Reorganization Committee oversee implementation of the recommendation</a:t>
            </a:r>
          </a:p>
          <a:p>
            <a:r>
              <a:rPr lang="en-US" dirty="0" smtClean="0"/>
              <a:t>The Reorganization Implementation Committee submits three (3) assessment reports to the Provost, according to the assessment plans laid out in the recommendation</a:t>
            </a:r>
          </a:p>
          <a:p>
            <a:pPr lvl="1"/>
            <a:r>
              <a:rPr lang="en-US" dirty="0" smtClean="0"/>
              <a:t>One-year</a:t>
            </a:r>
          </a:p>
          <a:p>
            <a:pPr lvl="1"/>
            <a:r>
              <a:rPr lang="en-US" dirty="0" smtClean="0"/>
              <a:t>Three-year</a:t>
            </a:r>
          </a:p>
          <a:p>
            <a:pPr lvl="1"/>
            <a:r>
              <a:rPr lang="en-US" dirty="0" smtClean="0"/>
              <a:t>Five-year</a:t>
            </a:r>
            <a:endParaRPr lang="en-US" dirty="0"/>
          </a:p>
        </p:txBody>
      </p:sp>
    </p:spTree>
    <p:extLst>
      <p:ext uri="{BB962C8B-B14F-4D97-AF65-F5344CB8AC3E}">
        <p14:creationId xmlns:p14="http://schemas.microsoft.com/office/powerpoint/2010/main" val="9899412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type="body" idx="1"/>
          </p:nvPr>
        </p:nvSpPr>
        <p:spPr/>
        <p:txBody>
          <a:bodyPr/>
          <a:lstStyle/>
          <a:p>
            <a:r>
              <a:rPr lang="en-US" dirty="0" smtClean="0"/>
              <a:t>We will send the full text of the proposal </a:t>
            </a:r>
            <a:r>
              <a:rPr lang="en-US" smtClean="0"/>
              <a:t>out following </a:t>
            </a:r>
            <a:r>
              <a:rPr lang="en-US" dirty="0" smtClean="0"/>
              <a:t>this meeting.</a:t>
            </a:r>
          </a:p>
          <a:p>
            <a:r>
              <a:rPr lang="en-US" dirty="0" smtClean="0"/>
              <a:t>We will discuss at the December 20</a:t>
            </a:r>
            <a:r>
              <a:rPr lang="en-US" baseline="30000" dirty="0" smtClean="0"/>
              <a:t>th</a:t>
            </a:r>
            <a:r>
              <a:rPr lang="en-US" dirty="0"/>
              <a:t> </a:t>
            </a:r>
            <a:r>
              <a:rPr lang="en-US" dirty="0" smtClean="0"/>
              <a:t>meeting.</a:t>
            </a:r>
            <a:endParaRPr lang="en-US" dirty="0"/>
          </a:p>
        </p:txBody>
      </p:sp>
    </p:spTree>
    <p:extLst>
      <p:ext uri="{BB962C8B-B14F-4D97-AF65-F5344CB8AC3E}">
        <p14:creationId xmlns:p14="http://schemas.microsoft.com/office/powerpoint/2010/main" val="3793186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994" y="1180737"/>
            <a:ext cx="6977064" cy="2992904"/>
          </a:xfrm>
        </p:spPr>
        <p:txBody>
          <a:bodyPr>
            <a:normAutofit/>
          </a:bodyPr>
          <a:lstStyle/>
          <a:p>
            <a:r>
              <a:rPr lang="en-US" sz="2400" dirty="0" smtClean="0">
                <a:effectLst/>
              </a:rPr>
              <a:t>“The </a:t>
            </a:r>
            <a:r>
              <a:rPr lang="en-US" sz="2400" dirty="0">
                <a:effectLst/>
              </a:rPr>
              <a:t>Task Force on Process is charged with developing a standard operating procedure for unit reorganization at UMKC. Starting with the draft document on </a:t>
            </a:r>
            <a:r>
              <a:rPr lang="en-US" sz="2400" dirty="0" smtClean="0">
                <a:effectLst/>
              </a:rPr>
              <a:t>‘General </a:t>
            </a:r>
            <a:r>
              <a:rPr lang="en-US" sz="2400" dirty="0">
                <a:effectLst/>
              </a:rPr>
              <a:t>guidance Associated with University Reorganization</a:t>
            </a:r>
            <a:r>
              <a:rPr lang="en-US" sz="2400" dirty="0" smtClean="0">
                <a:effectLst/>
              </a:rPr>
              <a:t>,’ </a:t>
            </a:r>
            <a:r>
              <a:rPr lang="en-US" sz="2400" dirty="0">
                <a:effectLst/>
              </a:rPr>
              <a:t>and the feedback from faculty, the task force will present to the Faculty Senate an appropriate SOP by December 6, 2016</a:t>
            </a:r>
            <a:r>
              <a:rPr lang="en-US" sz="2400" dirty="0" smtClean="0">
                <a:effectLst/>
              </a:rPr>
              <a:t>.” </a:t>
            </a:r>
            <a:endParaRPr lang="en-US" sz="2400" dirty="0"/>
          </a:p>
        </p:txBody>
      </p:sp>
      <p:sp>
        <p:nvSpPr>
          <p:cNvPr id="5" name="Text Placeholder 4"/>
          <p:cNvSpPr>
            <a:spLocks noGrp="1"/>
          </p:cNvSpPr>
          <p:nvPr>
            <p:ph type="body" sz="half" idx="2"/>
          </p:nvPr>
        </p:nvSpPr>
        <p:spPr>
          <a:xfrm>
            <a:off x="1079994" y="533400"/>
            <a:ext cx="6564224" cy="532749"/>
          </a:xfrm>
        </p:spPr>
        <p:txBody>
          <a:bodyPr>
            <a:noAutofit/>
          </a:bodyPr>
          <a:lstStyle/>
          <a:p>
            <a:pPr algn="l"/>
            <a:r>
              <a:rPr lang="en-US" sz="4400" dirty="0" smtClean="0"/>
              <a:t>Process Task Force Charge</a:t>
            </a:r>
            <a:endParaRPr lang="en-US" sz="4400" dirty="0"/>
          </a:p>
        </p:txBody>
      </p:sp>
      <p:sp>
        <p:nvSpPr>
          <p:cNvPr id="6" name="TextBox 5"/>
          <p:cNvSpPr txBox="1"/>
          <p:nvPr/>
        </p:nvSpPr>
        <p:spPr>
          <a:xfrm>
            <a:off x="4724400" y="4197780"/>
            <a:ext cx="3657600" cy="2308324"/>
          </a:xfrm>
          <a:prstGeom prst="rect">
            <a:avLst/>
          </a:prstGeom>
          <a:noFill/>
        </p:spPr>
        <p:txBody>
          <a:bodyPr wrap="square" rtlCol="0">
            <a:spAutoFit/>
          </a:bodyPr>
          <a:lstStyle/>
          <a:p>
            <a:r>
              <a:rPr lang="en-US" sz="2400" dirty="0" smtClean="0">
                <a:solidFill>
                  <a:schemeClr val="tx2"/>
                </a:solidFill>
              </a:rPr>
              <a:t>Members:</a:t>
            </a:r>
          </a:p>
          <a:p>
            <a:endParaRPr lang="en-US" sz="2400" dirty="0">
              <a:solidFill>
                <a:schemeClr val="tx2"/>
              </a:solidFill>
            </a:endParaRPr>
          </a:p>
          <a:p>
            <a:r>
              <a:rPr lang="en-US" sz="2400" dirty="0" smtClean="0">
                <a:solidFill>
                  <a:schemeClr val="tx2"/>
                </a:solidFill>
              </a:rPr>
              <a:t>Jen Salvo-Eaton, Chair</a:t>
            </a:r>
          </a:p>
          <a:p>
            <a:r>
              <a:rPr lang="en-US" sz="2400" dirty="0" smtClean="0">
                <a:solidFill>
                  <a:schemeClr val="tx2"/>
                </a:solidFill>
              </a:rPr>
              <a:t>Dale Morehouse</a:t>
            </a:r>
          </a:p>
          <a:p>
            <a:r>
              <a:rPr lang="en-US" sz="2400" dirty="0" smtClean="0">
                <a:solidFill>
                  <a:schemeClr val="tx2"/>
                </a:solidFill>
              </a:rPr>
              <a:t>Jack Nelson</a:t>
            </a:r>
          </a:p>
          <a:p>
            <a:r>
              <a:rPr lang="en-US" sz="2400" dirty="0" smtClean="0">
                <a:solidFill>
                  <a:schemeClr val="tx2"/>
                </a:solidFill>
              </a:rPr>
              <a:t>Jerzy Wrobel</a:t>
            </a:r>
          </a:p>
        </p:txBody>
      </p:sp>
    </p:spTree>
    <p:extLst>
      <p:ext uri="{BB962C8B-B14F-4D97-AF65-F5344CB8AC3E}">
        <p14:creationId xmlns:p14="http://schemas.microsoft.com/office/powerpoint/2010/main" val="4066443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The UMKC Bylaws and UM System Collected Rules and Regulations (CRRs) provide no guidance for academic reorganization</a:t>
            </a:r>
          </a:p>
          <a:p>
            <a:r>
              <a:rPr lang="en-US" dirty="0" smtClean="0"/>
              <a:t>Existing schools and colleges are defined by UMKC Bylaws</a:t>
            </a:r>
          </a:p>
          <a:p>
            <a:r>
              <a:rPr lang="en-US" dirty="0" smtClean="0"/>
              <a:t>Any change to existing schools or colleges requires a change to the UMKC Bylaws</a:t>
            </a:r>
          </a:p>
          <a:p>
            <a:r>
              <a:rPr lang="en-US" dirty="0" smtClean="0"/>
              <a:t>Academic reorganization is at the Chancellor’s discretion</a:t>
            </a:r>
          </a:p>
        </p:txBody>
      </p:sp>
    </p:spTree>
    <p:extLst>
      <p:ext uri="{BB962C8B-B14F-4D97-AF65-F5344CB8AC3E}">
        <p14:creationId xmlns:p14="http://schemas.microsoft.com/office/powerpoint/2010/main" val="477341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a:t>
            </a:r>
            <a:endParaRPr lang="en-US" dirty="0"/>
          </a:p>
        </p:txBody>
      </p:sp>
      <p:sp>
        <p:nvSpPr>
          <p:cNvPr id="3" name="Content Placeholder 2"/>
          <p:cNvSpPr>
            <a:spLocks noGrp="1"/>
          </p:cNvSpPr>
          <p:nvPr>
            <p:ph idx="1"/>
          </p:nvPr>
        </p:nvSpPr>
        <p:spPr>
          <a:xfrm>
            <a:off x="1028700" y="4038600"/>
            <a:ext cx="7200900" cy="1828800"/>
          </a:xfrm>
        </p:spPr>
        <p:txBody>
          <a:bodyPr/>
          <a:lstStyle/>
          <a:p>
            <a:r>
              <a:rPr lang="en-US" dirty="0" smtClean="0"/>
              <a:t>How do ideas organically develop?</a:t>
            </a:r>
          </a:p>
          <a:p>
            <a:r>
              <a:rPr lang="en-US" dirty="0" smtClean="0"/>
              <a:t>How can one work within existing checks and balances?</a:t>
            </a:r>
          </a:p>
          <a:p>
            <a:r>
              <a:rPr lang="en-US" dirty="0" smtClean="0"/>
              <a:t>Who needs to flesh out an idea for reorganization?</a:t>
            </a:r>
          </a:p>
          <a:p>
            <a:r>
              <a:rPr lang="en-US" dirty="0" smtClean="0"/>
              <a:t>How does one seek appropriate support along the way?</a:t>
            </a:r>
            <a:endParaRPr lang="en-US" dirty="0"/>
          </a:p>
        </p:txBody>
      </p:sp>
      <p:sp>
        <p:nvSpPr>
          <p:cNvPr id="4" name="TextBox 3"/>
          <p:cNvSpPr txBox="1"/>
          <p:nvPr/>
        </p:nvSpPr>
        <p:spPr>
          <a:xfrm>
            <a:off x="1371600" y="1828800"/>
            <a:ext cx="6858000" cy="1754326"/>
          </a:xfrm>
          <a:prstGeom prst="rect">
            <a:avLst/>
          </a:prstGeom>
          <a:noFill/>
        </p:spPr>
        <p:txBody>
          <a:bodyPr wrap="square" rtlCol="0">
            <a:spAutoFit/>
          </a:bodyPr>
          <a:lstStyle/>
          <a:p>
            <a:r>
              <a:rPr lang="en-US" dirty="0" smtClean="0"/>
              <a:t>Step #1 of the </a:t>
            </a:r>
            <a:r>
              <a:rPr lang="en-US" dirty="0"/>
              <a:t>Recommended Procedures for Academic Reorganization at UMKC </a:t>
            </a:r>
            <a:r>
              <a:rPr lang="en-US" dirty="0" smtClean="0"/>
              <a:t>document drafted by the Faculty Senate Executive Committee:</a:t>
            </a:r>
          </a:p>
          <a:p>
            <a:endParaRPr lang="en-US" dirty="0"/>
          </a:p>
          <a:p>
            <a:r>
              <a:rPr lang="en-US" b="1" dirty="0" smtClean="0"/>
              <a:t>“The </a:t>
            </a:r>
            <a:r>
              <a:rPr lang="en-US" b="1" dirty="0"/>
              <a:t>impetus to reorganize a school should come from the Chancellor, with </a:t>
            </a:r>
            <a:r>
              <a:rPr lang="en-US" b="1" dirty="0" smtClean="0"/>
              <a:t>input </a:t>
            </a:r>
            <a:r>
              <a:rPr lang="en-US" b="1" dirty="0"/>
              <a:t>from the Provost</a:t>
            </a:r>
            <a:r>
              <a:rPr lang="en-US" b="1" dirty="0" smtClean="0"/>
              <a:t>.”</a:t>
            </a:r>
            <a:endParaRPr lang="en-US" b="1" dirty="0"/>
          </a:p>
        </p:txBody>
      </p:sp>
    </p:spTree>
    <p:extLst>
      <p:ext uri="{BB962C8B-B14F-4D97-AF65-F5344CB8AC3E}">
        <p14:creationId xmlns:p14="http://schemas.microsoft.com/office/powerpoint/2010/main" val="1824457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1116"/>
          <a:stretch/>
        </p:blipFill>
        <p:spPr>
          <a:xfrm>
            <a:off x="4665" y="0"/>
            <a:ext cx="9139335" cy="6858000"/>
          </a:xfrm>
          <a:prstGeom prst="rect">
            <a:avLst/>
          </a:prstGeom>
        </p:spPr>
      </p:pic>
      <p:sp>
        <p:nvSpPr>
          <p:cNvPr id="7" name="TextBox 6"/>
          <p:cNvSpPr txBox="1"/>
          <p:nvPr/>
        </p:nvSpPr>
        <p:spPr>
          <a:xfrm>
            <a:off x="533400" y="4800600"/>
            <a:ext cx="7391400" cy="1569660"/>
          </a:xfrm>
          <a:prstGeom prst="rect">
            <a:avLst/>
          </a:prstGeom>
          <a:noFill/>
        </p:spPr>
        <p:txBody>
          <a:bodyPr wrap="square" rtlCol="0">
            <a:spAutoFit/>
          </a:bodyPr>
          <a:lstStyle/>
          <a:p>
            <a:r>
              <a:rPr lang="en-US" sz="4800" dirty="0" smtClean="0"/>
              <a:t>Process A: Faculty Impetus for Reorganization</a:t>
            </a:r>
            <a:endParaRPr lang="en-US" sz="4800" dirty="0"/>
          </a:p>
        </p:txBody>
      </p:sp>
    </p:spTree>
    <p:extLst>
      <p:ext uri="{BB962C8B-B14F-4D97-AF65-F5344CB8AC3E}">
        <p14:creationId xmlns:p14="http://schemas.microsoft.com/office/powerpoint/2010/main" val="910193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661565426"/>
              </p:ext>
            </p:extLst>
          </p:nvPr>
        </p:nvGraphicFramePr>
        <p:xfrm>
          <a:off x="609600" y="0"/>
          <a:ext cx="8305800" cy="678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444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Exploratory Committee</a:t>
            </a:r>
            <a:endParaRPr lang="en-US" dirty="0"/>
          </a:p>
        </p:txBody>
      </p:sp>
      <p:sp>
        <p:nvSpPr>
          <p:cNvPr id="3" name="Content Placeholder 2"/>
          <p:cNvSpPr>
            <a:spLocks noGrp="1"/>
          </p:cNvSpPr>
          <p:nvPr>
            <p:ph idx="1"/>
          </p:nvPr>
        </p:nvSpPr>
        <p:spPr/>
        <p:txBody>
          <a:bodyPr>
            <a:normAutofit lnSpcReduction="10000"/>
          </a:bodyPr>
          <a:lstStyle/>
          <a:p>
            <a:r>
              <a:rPr lang="en-US" dirty="0" smtClean="0"/>
              <a:t>Comprised of faculty chair-appointed members from each affected unit</a:t>
            </a:r>
          </a:p>
          <a:p>
            <a:pPr lvl="1"/>
            <a:r>
              <a:rPr lang="en-US" dirty="0" smtClean="0"/>
              <a:t>Including the initiating faculty and any other key/interested faculty</a:t>
            </a:r>
            <a:endParaRPr lang="en-US" dirty="0"/>
          </a:p>
          <a:p>
            <a:r>
              <a:rPr lang="en-US" dirty="0" smtClean="0"/>
              <a:t>Each unit represented equally</a:t>
            </a:r>
          </a:p>
          <a:p>
            <a:r>
              <a:rPr lang="en-US" dirty="0" smtClean="0"/>
              <a:t>Writes a final report</a:t>
            </a:r>
          </a:p>
          <a:p>
            <a:pPr lvl="1"/>
            <a:r>
              <a:rPr lang="en-US" dirty="0" smtClean="0"/>
              <a:t>Stakeholder feedback</a:t>
            </a:r>
          </a:p>
          <a:p>
            <a:pPr lvl="1"/>
            <a:r>
              <a:rPr lang="en-US" dirty="0" smtClean="0"/>
              <a:t>Relevant data</a:t>
            </a:r>
          </a:p>
          <a:p>
            <a:pPr lvl="1"/>
            <a:r>
              <a:rPr lang="en-US" dirty="0" smtClean="0"/>
              <a:t>Evidence-based recommendation for/against reorganization</a:t>
            </a:r>
            <a:r>
              <a:rPr lang="en-US" dirty="0"/>
              <a:t/>
            </a:r>
            <a:br>
              <a:rPr lang="en-US" dirty="0"/>
            </a:br>
            <a:endParaRPr lang="en-US" dirty="0"/>
          </a:p>
        </p:txBody>
      </p:sp>
    </p:spTree>
    <p:extLst>
      <p:ext uri="{BB962C8B-B14F-4D97-AF65-F5344CB8AC3E}">
        <p14:creationId xmlns:p14="http://schemas.microsoft.com/office/powerpoint/2010/main" val="502595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02185693"/>
              </p:ext>
            </p:extLst>
          </p:nvPr>
        </p:nvGraphicFramePr>
        <p:xfrm>
          <a:off x="685800" y="152400"/>
          <a:ext cx="8305800"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5438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623429724"/>
              </p:ext>
            </p:extLst>
          </p:nvPr>
        </p:nvGraphicFramePr>
        <p:xfrm>
          <a:off x="533400" y="0"/>
          <a:ext cx="86106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9685386"/>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Crop</Template>
  <TotalTime>0</TotalTime>
  <Words>582</Words>
  <Application>Microsoft Office PowerPoint</Application>
  <PresentationFormat>On-screen Show (4:3)</PresentationFormat>
  <Paragraphs>97</Paragraphs>
  <Slides>19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Calibri</vt:lpstr>
      <vt:lpstr>Franklin Gothic Book</vt:lpstr>
      <vt:lpstr>Crop</vt:lpstr>
      <vt:lpstr>A Process for Academic Reorganization</vt:lpstr>
      <vt:lpstr>“The Task Force on Process is charged with developing a standard operating procedure for unit reorganization at UMKC. Starting with the draft document on ‘General guidance Associated with University Reorganization,’ and the feedback from faculty, the task force will present to the Faculty Senate an appropriate SOP by December 6, 2016.” </vt:lpstr>
      <vt:lpstr>Background</vt:lpstr>
      <vt:lpstr>Approach</vt:lpstr>
      <vt:lpstr>PowerPoint Presentation</vt:lpstr>
      <vt:lpstr>PowerPoint Presentation</vt:lpstr>
      <vt:lpstr>The Exploratory Committee</vt:lpstr>
      <vt:lpstr>PowerPoint Presentation</vt:lpstr>
      <vt:lpstr>PowerPoint Presentation</vt:lpstr>
      <vt:lpstr>PowerPoint Presentation</vt:lpstr>
      <vt:lpstr>PowerPoint Presentation</vt:lpstr>
      <vt:lpstr>The Reorganization Study Committee</vt:lpstr>
      <vt:lpstr>PowerPoint Presentation</vt:lpstr>
      <vt:lpstr>The Reorganization Implementation Committee</vt:lpstr>
      <vt:lpstr>PowerPoint Presentation</vt:lpstr>
      <vt:lpstr>PowerPoint Presentation</vt:lpstr>
      <vt:lpstr>With a modified recommendation</vt:lpstr>
      <vt:lpstr>After a Bylaw change passes</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2012-08-24T00:53:15Z</dcterms:created>
  <dcterms:modified xsi:type="dcterms:W3CDTF">2016-12-06T20:54:16Z</dcterms:modified>
</cp:coreProperties>
</file>